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2" r:id="rId4"/>
    <p:sldId id="847" r:id="rId5"/>
    <p:sldId id="848" r:id="rId6"/>
    <p:sldId id="849" r:id="rId7"/>
    <p:sldId id="851" r:id="rId8"/>
    <p:sldId id="852" r:id="rId9"/>
    <p:sldId id="258" r:id="rId10"/>
    <p:sldId id="259" r:id="rId11"/>
    <p:sldId id="273" r:id="rId12"/>
    <p:sldId id="854" r:id="rId13"/>
    <p:sldId id="861" r:id="rId14"/>
    <p:sldId id="272" r:id="rId15"/>
    <p:sldId id="841" r:id="rId16"/>
    <p:sldId id="842" r:id="rId17"/>
    <p:sldId id="857" r:id="rId18"/>
    <p:sldId id="856" r:id="rId19"/>
    <p:sldId id="859" r:id="rId20"/>
    <p:sldId id="860" r:id="rId21"/>
    <p:sldId id="845" r:id="rId22"/>
    <p:sldId id="846" r:id="rId23"/>
    <p:sldId id="853" r:id="rId24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70AA9-2340-45BA-B00F-0E1216A68A81}" v="177" dt="2026-09-02T07:14:19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i Kuokkanen" userId="1eaad325-30d5-4ae6-989c-cdf490e7d36e" providerId="ADAL" clId="{15C82586-274F-4110-AB7E-81C331B11AC2}"/>
    <pc:docChg chg="undo redo custSel addSld delSld modSld sldOrd">
      <pc:chgData name="Joni Kuokkanen" userId="1eaad325-30d5-4ae6-989c-cdf490e7d36e" providerId="ADAL" clId="{15C82586-274F-4110-AB7E-81C331B11AC2}" dt="2026-09-02T07:15:58.003" v="7158" actId="20577"/>
      <pc:docMkLst>
        <pc:docMk/>
      </pc:docMkLst>
      <pc:sldChg chg="addSp modSp mod">
        <pc:chgData name="Joni Kuokkanen" userId="1eaad325-30d5-4ae6-989c-cdf490e7d36e" providerId="ADAL" clId="{15C82586-274F-4110-AB7E-81C331B11AC2}" dt="2026-09-01T18:18:04.684" v="6911" actId="14100"/>
        <pc:sldMkLst>
          <pc:docMk/>
          <pc:sldMk cId="1240558319" sldId="256"/>
        </pc:sldMkLst>
        <pc:spChg chg="mod">
          <ac:chgData name="Joni Kuokkanen" userId="1eaad325-30d5-4ae6-989c-cdf490e7d36e" providerId="ADAL" clId="{15C82586-274F-4110-AB7E-81C331B11AC2}" dt="2026-09-01T18:18:04.684" v="6911" actId="14100"/>
          <ac:spMkLst>
            <pc:docMk/>
            <pc:sldMk cId="1240558319" sldId="256"/>
            <ac:spMk id="2" creationId="{A696437F-6CFC-9637-B6F6-7697C5ABDB58}"/>
          </ac:spMkLst>
        </pc:spChg>
        <pc:spChg chg="mod">
          <ac:chgData name="Joni Kuokkanen" userId="1eaad325-30d5-4ae6-989c-cdf490e7d36e" providerId="ADAL" clId="{15C82586-274F-4110-AB7E-81C331B11AC2}" dt="2026-08-31T18:35:15.448" v="161" actId="20577"/>
          <ac:spMkLst>
            <pc:docMk/>
            <pc:sldMk cId="1240558319" sldId="256"/>
            <ac:spMk id="3" creationId="{6A2B9022-16DC-D6D0-C890-62F1FF58D64C}"/>
          </ac:spMkLst>
        </pc:spChg>
        <pc:spChg chg="add mod">
          <ac:chgData name="Joni Kuokkanen" userId="1eaad325-30d5-4ae6-989c-cdf490e7d36e" providerId="ADAL" clId="{15C82586-274F-4110-AB7E-81C331B11AC2}" dt="2026-08-31T18:35:22.895" v="162" actId="1076"/>
          <ac:spMkLst>
            <pc:docMk/>
            <pc:sldMk cId="1240558319" sldId="256"/>
            <ac:spMk id="6" creationId="{D301404C-5CF2-1A78-7392-8081107B3DFA}"/>
          </ac:spMkLst>
        </pc:spChg>
      </pc:sldChg>
      <pc:sldChg chg="addSp delSp modSp mod">
        <pc:chgData name="Joni Kuokkanen" userId="1eaad325-30d5-4ae6-989c-cdf490e7d36e" providerId="ADAL" clId="{15C82586-274F-4110-AB7E-81C331B11AC2}" dt="2026-08-31T18:43:46.833" v="282" actId="20577"/>
        <pc:sldMkLst>
          <pc:docMk/>
          <pc:sldMk cId="29922560" sldId="257"/>
        </pc:sldMkLst>
        <pc:spChg chg="mod">
          <ac:chgData name="Joni Kuokkanen" userId="1eaad325-30d5-4ae6-989c-cdf490e7d36e" providerId="ADAL" clId="{15C82586-274F-4110-AB7E-81C331B11AC2}" dt="2026-08-31T18:41:09.013" v="252" actId="1076"/>
          <ac:spMkLst>
            <pc:docMk/>
            <pc:sldMk cId="29922560" sldId="257"/>
            <ac:spMk id="2" creationId="{CDAF2C39-70C8-6E9C-C4B4-3B3A56BC05A1}"/>
          </ac:spMkLst>
        </pc:spChg>
        <pc:spChg chg="mod">
          <ac:chgData name="Joni Kuokkanen" userId="1eaad325-30d5-4ae6-989c-cdf490e7d36e" providerId="ADAL" clId="{15C82586-274F-4110-AB7E-81C331B11AC2}" dt="2026-08-31T18:42:49.752" v="279"/>
          <ac:spMkLst>
            <pc:docMk/>
            <pc:sldMk cId="29922560" sldId="257"/>
            <ac:spMk id="5" creationId="{65912C04-39A5-454E-3104-8C7E5791CFEE}"/>
          </ac:spMkLst>
        </pc:spChg>
        <pc:spChg chg="add mod">
          <ac:chgData name="Joni Kuokkanen" userId="1eaad325-30d5-4ae6-989c-cdf490e7d36e" providerId="ADAL" clId="{15C82586-274F-4110-AB7E-81C331B11AC2}" dt="2026-08-31T18:43:46.833" v="282" actId="20577"/>
          <ac:spMkLst>
            <pc:docMk/>
            <pc:sldMk cId="29922560" sldId="257"/>
            <ac:spMk id="6" creationId="{96D2BCD1-4266-0CE9-4CC6-0ADF622605B2}"/>
          </ac:spMkLst>
        </pc:spChg>
      </pc:sldChg>
      <pc:sldChg chg="addSp delSp modSp mod ord">
        <pc:chgData name="Joni Kuokkanen" userId="1eaad325-30d5-4ae6-989c-cdf490e7d36e" providerId="ADAL" clId="{15C82586-274F-4110-AB7E-81C331B11AC2}" dt="2026-09-02T04:44:22.566" v="6998" actId="13926"/>
        <pc:sldMkLst>
          <pc:docMk/>
          <pc:sldMk cId="3122583353" sldId="258"/>
        </pc:sldMkLst>
        <pc:spChg chg="mod">
          <ac:chgData name="Joni Kuokkanen" userId="1eaad325-30d5-4ae6-989c-cdf490e7d36e" providerId="ADAL" clId="{15C82586-274F-4110-AB7E-81C331B11AC2}" dt="2026-08-31T19:41:45.288" v="1542" actId="26606"/>
          <ac:spMkLst>
            <pc:docMk/>
            <pc:sldMk cId="3122583353" sldId="258"/>
            <ac:spMk id="2" creationId="{5DE6ECB3-E0ED-181D-2B0B-74388804891D}"/>
          </ac:spMkLst>
        </pc:spChg>
        <pc:spChg chg="mod ord">
          <ac:chgData name="Joni Kuokkanen" userId="1eaad325-30d5-4ae6-989c-cdf490e7d36e" providerId="ADAL" clId="{15C82586-274F-4110-AB7E-81C331B11AC2}" dt="2026-08-31T19:41:53.356" v="1544" actId="27636"/>
          <ac:spMkLst>
            <pc:docMk/>
            <pc:sldMk cId="3122583353" sldId="258"/>
            <ac:spMk id="3" creationId="{79D3CFEB-E2DB-214D-B414-4663134C5EB6}"/>
          </ac:spMkLst>
        </pc:spChg>
        <pc:spChg chg="add mod">
          <ac:chgData name="Joni Kuokkanen" userId="1eaad325-30d5-4ae6-989c-cdf490e7d36e" providerId="ADAL" clId="{15C82586-274F-4110-AB7E-81C331B11AC2}" dt="2026-09-02T04:44:22.566" v="6998" actId="13926"/>
          <ac:spMkLst>
            <pc:docMk/>
            <pc:sldMk cId="3122583353" sldId="258"/>
            <ac:spMk id="6" creationId="{6110E98D-B918-897B-4AC3-8C3FD59B071C}"/>
          </ac:spMkLst>
        </pc:spChg>
        <pc:spChg chg="add del mod">
          <ac:chgData name="Joni Kuokkanen" userId="1eaad325-30d5-4ae6-989c-cdf490e7d36e" providerId="ADAL" clId="{15C82586-274F-4110-AB7E-81C331B11AC2}" dt="2026-09-01T11:59:34.625" v="3736" actId="478"/>
          <ac:spMkLst>
            <pc:docMk/>
            <pc:sldMk cId="3122583353" sldId="258"/>
            <ac:spMk id="10" creationId="{9F74FCF8-D2B6-C396-F7E1-223DFAD9D649}"/>
          </ac:spMkLst>
        </pc:spChg>
        <pc:spChg chg="add del">
          <ac:chgData name="Joni Kuokkanen" userId="1eaad325-30d5-4ae6-989c-cdf490e7d36e" providerId="ADAL" clId="{15C82586-274F-4110-AB7E-81C331B11AC2}" dt="2026-08-31T19:41:45.288" v="1542" actId="26606"/>
          <ac:spMkLst>
            <pc:docMk/>
            <pc:sldMk cId="3122583353" sldId="258"/>
            <ac:spMk id="20" creationId="{32AEEBC8-9D30-42EF-95F2-386C2653FBF0}"/>
          </ac:spMkLst>
        </pc:spChg>
        <pc:spChg chg="add del">
          <ac:chgData name="Joni Kuokkanen" userId="1eaad325-30d5-4ae6-989c-cdf490e7d36e" providerId="ADAL" clId="{15C82586-274F-4110-AB7E-81C331B11AC2}" dt="2026-08-31T19:41:45.288" v="1542" actId="26606"/>
          <ac:spMkLst>
            <pc:docMk/>
            <pc:sldMk cId="3122583353" sldId="258"/>
            <ac:spMk id="22" creationId="{2E92FA66-67D7-4CB4-94D3-E643A9AD4757}"/>
          </ac:spMkLst>
        </pc:spChg>
        <pc:picChg chg="add mod">
          <ac:chgData name="Joni Kuokkanen" userId="1eaad325-30d5-4ae6-989c-cdf490e7d36e" providerId="ADAL" clId="{15C82586-274F-4110-AB7E-81C331B11AC2}" dt="2026-09-02T04:43:15.490" v="6993" actId="1076"/>
          <ac:picMkLst>
            <pc:docMk/>
            <pc:sldMk cId="3122583353" sldId="258"/>
            <ac:picMk id="5" creationId="{E5129AD7-8BC2-0EAE-D47C-EAEBBDD8BDF7}"/>
          </ac:picMkLst>
        </pc:picChg>
        <pc:picChg chg="add mod">
          <ac:chgData name="Joni Kuokkanen" userId="1eaad325-30d5-4ae6-989c-cdf490e7d36e" providerId="ADAL" clId="{15C82586-274F-4110-AB7E-81C331B11AC2}" dt="2026-09-02T04:43:57.799" v="6996" actId="1076"/>
          <ac:picMkLst>
            <pc:docMk/>
            <pc:sldMk cId="3122583353" sldId="258"/>
            <ac:picMk id="7" creationId="{C4818758-736E-12FE-47C2-B35F2E954FFA}"/>
          </ac:picMkLst>
        </pc:picChg>
        <pc:picChg chg="mod ord">
          <ac:chgData name="Joni Kuokkanen" userId="1eaad325-30d5-4ae6-989c-cdf490e7d36e" providerId="ADAL" clId="{15C82586-274F-4110-AB7E-81C331B11AC2}" dt="2026-08-31T19:43:27.782" v="1562" actId="1076"/>
          <ac:picMkLst>
            <pc:docMk/>
            <pc:sldMk cId="3122583353" sldId="258"/>
            <ac:picMk id="13" creationId="{1D4426C7-AC1D-12EA-66A3-EEE39E539AFC}"/>
          </ac:picMkLst>
        </pc:picChg>
      </pc:sldChg>
      <pc:sldChg chg="modSp mod">
        <pc:chgData name="Joni Kuokkanen" userId="1eaad325-30d5-4ae6-989c-cdf490e7d36e" providerId="ADAL" clId="{15C82586-274F-4110-AB7E-81C331B11AC2}" dt="2026-09-02T04:44:48.684" v="6999" actId="1076"/>
        <pc:sldMkLst>
          <pc:docMk/>
          <pc:sldMk cId="1055366847" sldId="259"/>
        </pc:sldMkLst>
        <pc:spChg chg="mod">
          <ac:chgData name="Joni Kuokkanen" userId="1eaad325-30d5-4ae6-989c-cdf490e7d36e" providerId="ADAL" clId="{15C82586-274F-4110-AB7E-81C331B11AC2}" dt="2026-09-02T04:44:48.684" v="6999" actId="1076"/>
          <ac:spMkLst>
            <pc:docMk/>
            <pc:sldMk cId="1055366847" sldId="259"/>
            <ac:spMk id="2" creationId="{3DCC20D0-154F-9968-ABD0-22C2BCA3E418}"/>
          </ac:spMkLst>
        </pc:spChg>
        <pc:spChg chg="mod">
          <ac:chgData name="Joni Kuokkanen" userId="1eaad325-30d5-4ae6-989c-cdf490e7d36e" providerId="ADAL" clId="{15C82586-274F-4110-AB7E-81C331B11AC2}" dt="2026-09-02T04:43:09.650" v="6990" actId="14100"/>
          <ac:spMkLst>
            <pc:docMk/>
            <pc:sldMk cId="1055366847" sldId="259"/>
            <ac:spMk id="3" creationId="{AEE4A8F5-BEDF-0E7D-33BB-1F72F5FC781B}"/>
          </ac:spMkLst>
        </pc:spChg>
        <pc:spChg chg="mod">
          <ac:chgData name="Joni Kuokkanen" userId="1eaad325-30d5-4ae6-989c-cdf490e7d36e" providerId="ADAL" clId="{15C82586-274F-4110-AB7E-81C331B11AC2}" dt="2026-09-01T11:05:46.201" v="1599"/>
          <ac:spMkLst>
            <pc:docMk/>
            <pc:sldMk cId="1055366847" sldId="259"/>
            <ac:spMk id="6" creationId="{D151C400-FC52-9FFB-B3FB-82696B95BF4A}"/>
          </ac:spMkLst>
        </pc:spChg>
      </pc:sldChg>
      <pc:sldChg chg="addSp delSp modSp add mod">
        <pc:chgData name="Joni Kuokkanen" userId="1eaad325-30d5-4ae6-989c-cdf490e7d36e" providerId="ADAL" clId="{15C82586-274F-4110-AB7E-81C331B11AC2}" dt="2026-09-02T07:10:00.393" v="7061" actId="20577"/>
        <pc:sldMkLst>
          <pc:docMk/>
          <pc:sldMk cId="3338985266" sldId="262"/>
        </pc:sldMkLst>
        <pc:spChg chg="mod">
          <ac:chgData name="Joni Kuokkanen" userId="1eaad325-30d5-4ae6-989c-cdf490e7d36e" providerId="ADAL" clId="{15C82586-274F-4110-AB7E-81C331B11AC2}" dt="2026-08-31T18:49:45.109" v="451" actId="20577"/>
          <ac:spMkLst>
            <pc:docMk/>
            <pc:sldMk cId="3338985266" sldId="262"/>
            <ac:spMk id="2" creationId="{00000000-0000-0000-0000-000000000000}"/>
          </ac:spMkLst>
        </pc:spChg>
        <pc:spChg chg="mod">
          <ac:chgData name="Joni Kuokkanen" userId="1eaad325-30d5-4ae6-989c-cdf490e7d36e" providerId="ADAL" clId="{15C82586-274F-4110-AB7E-81C331B11AC2}" dt="2026-09-02T04:37:23.637" v="6985" actId="113"/>
          <ac:spMkLst>
            <pc:docMk/>
            <pc:sldMk cId="3338985266" sldId="262"/>
            <ac:spMk id="3" creationId="{00000000-0000-0000-0000-000000000000}"/>
          </ac:spMkLst>
        </pc:spChg>
        <pc:spChg chg="add mod">
          <ac:chgData name="Joni Kuokkanen" userId="1eaad325-30d5-4ae6-989c-cdf490e7d36e" providerId="ADAL" clId="{15C82586-274F-4110-AB7E-81C331B11AC2}" dt="2026-09-02T07:10:00.393" v="7061" actId="20577"/>
          <ac:spMkLst>
            <pc:docMk/>
            <pc:sldMk cId="3338985266" sldId="262"/>
            <ac:spMk id="10" creationId="{5DA99CCE-6ED9-1604-E132-FCA87BED2C40}"/>
          </ac:spMkLst>
        </pc:spChg>
        <pc:picChg chg="del">
          <ac:chgData name="Joni Kuokkanen" userId="1eaad325-30d5-4ae6-989c-cdf490e7d36e" providerId="ADAL" clId="{15C82586-274F-4110-AB7E-81C331B11AC2}" dt="2026-09-02T04:33:31.804" v="6947" actId="478"/>
          <ac:picMkLst>
            <pc:docMk/>
            <pc:sldMk cId="3338985266" sldId="262"/>
            <ac:picMk id="4" creationId="{00000000-0000-0000-0000-000000000000}"/>
          </ac:picMkLst>
        </pc:picChg>
        <pc:picChg chg="mod">
          <ac:chgData name="Joni Kuokkanen" userId="1eaad325-30d5-4ae6-989c-cdf490e7d36e" providerId="ADAL" clId="{15C82586-274F-4110-AB7E-81C331B11AC2}" dt="2026-09-02T04:37:32.704" v="6987" actId="1076"/>
          <ac:picMkLst>
            <pc:docMk/>
            <pc:sldMk cId="3338985266" sldId="262"/>
            <ac:picMk id="5" creationId="{00000000-0000-0000-0000-000000000000}"/>
          </ac:picMkLst>
        </pc:picChg>
        <pc:picChg chg="add mod">
          <ac:chgData name="Joni Kuokkanen" userId="1eaad325-30d5-4ae6-989c-cdf490e7d36e" providerId="ADAL" clId="{15C82586-274F-4110-AB7E-81C331B11AC2}" dt="2026-08-31T19:42:28.971" v="1547" actId="1076"/>
          <ac:picMkLst>
            <pc:docMk/>
            <pc:sldMk cId="3338985266" sldId="262"/>
            <ac:picMk id="6" creationId="{7FD8A0EE-36A8-FA8B-C6BF-9F73345F4062}"/>
          </ac:picMkLst>
        </pc:picChg>
        <pc:picChg chg="add mod">
          <ac:chgData name="Joni Kuokkanen" userId="1eaad325-30d5-4ae6-989c-cdf490e7d36e" providerId="ADAL" clId="{15C82586-274F-4110-AB7E-81C331B11AC2}" dt="2026-09-02T04:33:49.608" v="6949" actId="1076"/>
          <ac:picMkLst>
            <pc:docMk/>
            <pc:sldMk cId="3338985266" sldId="262"/>
            <ac:picMk id="8" creationId="{98A16D5E-2183-D18A-25C5-93406A8EA10F}"/>
          </ac:picMkLst>
        </pc:picChg>
      </pc:sldChg>
      <pc:sldChg chg="addSp delSp modSp mod">
        <pc:chgData name="Joni Kuokkanen" userId="1eaad325-30d5-4ae6-989c-cdf490e7d36e" providerId="ADAL" clId="{15C82586-274F-4110-AB7E-81C331B11AC2}" dt="2026-09-01T11:45:30.191" v="3067" actId="1582"/>
        <pc:sldMkLst>
          <pc:docMk/>
          <pc:sldMk cId="3127628780" sldId="272"/>
        </pc:sldMkLst>
        <pc:spChg chg="mod">
          <ac:chgData name="Joni Kuokkanen" userId="1eaad325-30d5-4ae6-989c-cdf490e7d36e" providerId="ADAL" clId="{15C82586-274F-4110-AB7E-81C331B11AC2}" dt="2026-09-01T11:44:09.826" v="3060" actId="1076"/>
          <ac:spMkLst>
            <pc:docMk/>
            <pc:sldMk cId="3127628780" sldId="272"/>
            <ac:spMk id="2" creationId="{00000000-0000-0000-0000-000000000000}"/>
          </ac:spMkLst>
        </pc:spChg>
        <pc:spChg chg="mod">
          <ac:chgData name="Joni Kuokkanen" userId="1eaad325-30d5-4ae6-989c-cdf490e7d36e" providerId="ADAL" clId="{15C82586-274F-4110-AB7E-81C331B11AC2}" dt="2026-09-01T11:43:09.124" v="3013" actId="1076"/>
          <ac:spMkLst>
            <pc:docMk/>
            <pc:sldMk cId="3127628780" sldId="272"/>
            <ac:spMk id="4" creationId="{498CDDB8-68B5-91DA-F912-97D7318E85F5}"/>
          </ac:spMkLst>
        </pc:spChg>
        <pc:spChg chg="mod">
          <ac:chgData name="Joni Kuokkanen" userId="1eaad325-30d5-4ae6-989c-cdf490e7d36e" providerId="ADAL" clId="{15C82586-274F-4110-AB7E-81C331B11AC2}" dt="2026-09-01T11:43:31.626" v="3017" actId="1076"/>
          <ac:spMkLst>
            <pc:docMk/>
            <pc:sldMk cId="3127628780" sldId="272"/>
            <ac:spMk id="5" creationId="{00000000-0000-0000-0000-000000000000}"/>
          </ac:spMkLst>
        </pc:spChg>
        <pc:spChg chg="add del mod">
          <ac:chgData name="Joni Kuokkanen" userId="1eaad325-30d5-4ae6-989c-cdf490e7d36e" providerId="ADAL" clId="{15C82586-274F-4110-AB7E-81C331B11AC2}" dt="2026-09-01T11:44:30.639" v="3063"/>
          <ac:spMkLst>
            <pc:docMk/>
            <pc:sldMk cId="3127628780" sldId="272"/>
            <ac:spMk id="9" creationId="{ED7F2E01-00BD-BBF6-2248-5EFE1049B6BB}"/>
          </ac:spMkLst>
        </pc:spChg>
        <pc:spChg chg="add mod">
          <ac:chgData name="Joni Kuokkanen" userId="1eaad325-30d5-4ae6-989c-cdf490e7d36e" providerId="ADAL" clId="{15C82586-274F-4110-AB7E-81C331B11AC2}" dt="2026-09-01T11:45:30.191" v="3067" actId="1582"/>
          <ac:spMkLst>
            <pc:docMk/>
            <pc:sldMk cId="3127628780" sldId="272"/>
            <ac:spMk id="10" creationId="{EF6D2D92-08BD-874F-3D95-68D0247E8A17}"/>
          </ac:spMkLst>
        </pc:spChg>
        <pc:picChg chg="add mod">
          <ac:chgData name="Joni Kuokkanen" userId="1eaad325-30d5-4ae6-989c-cdf490e7d36e" providerId="ADAL" clId="{15C82586-274F-4110-AB7E-81C331B11AC2}" dt="2026-09-01T11:42:40.881" v="3010" actId="14100"/>
          <ac:picMkLst>
            <pc:docMk/>
            <pc:sldMk cId="3127628780" sldId="272"/>
            <ac:picMk id="6" creationId="{D470D065-72D5-CBF8-AB42-A28C404639B0}"/>
          </ac:picMkLst>
        </pc:picChg>
        <pc:picChg chg="del">
          <ac:chgData name="Joni Kuokkanen" userId="1eaad325-30d5-4ae6-989c-cdf490e7d36e" providerId="ADAL" clId="{15C82586-274F-4110-AB7E-81C331B11AC2}" dt="2026-09-01T11:30:25.597" v="1981" actId="478"/>
          <ac:picMkLst>
            <pc:docMk/>
            <pc:sldMk cId="3127628780" sldId="272"/>
            <ac:picMk id="8" creationId="{DFB5F27E-5690-35DB-EEF8-D40905DBC49A}"/>
          </ac:picMkLst>
        </pc:picChg>
      </pc:sldChg>
      <pc:sldChg chg="delSp modSp mod">
        <pc:chgData name="Joni Kuokkanen" userId="1eaad325-30d5-4ae6-989c-cdf490e7d36e" providerId="ADAL" clId="{15C82586-274F-4110-AB7E-81C331B11AC2}" dt="2026-09-02T07:14:26.065" v="7138" actId="20577"/>
        <pc:sldMkLst>
          <pc:docMk/>
          <pc:sldMk cId="442356737" sldId="273"/>
        </pc:sldMkLst>
        <pc:spChg chg="mod">
          <ac:chgData name="Joni Kuokkanen" userId="1eaad325-30d5-4ae6-989c-cdf490e7d36e" providerId="ADAL" clId="{15C82586-274F-4110-AB7E-81C331B11AC2}" dt="2026-09-01T12:00:18.577" v="3766" actId="14100"/>
          <ac:spMkLst>
            <pc:docMk/>
            <pc:sldMk cId="442356737" sldId="273"/>
            <ac:spMk id="2" creationId="{00000000-0000-0000-0000-000000000000}"/>
          </ac:spMkLst>
        </pc:spChg>
        <pc:spChg chg="mod">
          <ac:chgData name="Joni Kuokkanen" userId="1eaad325-30d5-4ae6-989c-cdf490e7d36e" providerId="ADAL" clId="{15C82586-274F-4110-AB7E-81C331B11AC2}" dt="2026-09-02T07:14:26.065" v="7138" actId="20577"/>
          <ac:spMkLst>
            <pc:docMk/>
            <pc:sldMk cId="442356737" sldId="273"/>
            <ac:spMk id="5" creationId="{00000000-0000-0000-0000-000000000000}"/>
          </ac:spMkLst>
        </pc:spChg>
        <pc:spChg chg="del">
          <ac:chgData name="Joni Kuokkanen" userId="1eaad325-30d5-4ae6-989c-cdf490e7d36e" providerId="ADAL" clId="{15C82586-274F-4110-AB7E-81C331B11AC2}" dt="2026-09-01T11:10:56.032" v="1732" actId="21"/>
          <ac:spMkLst>
            <pc:docMk/>
            <pc:sldMk cId="442356737" sldId="273"/>
            <ac:spMk id="8" creationId="{2DD22F3D-602E-F8E0-02D7-892A493419DD}"/>
          </ac:spMkLst>
        </pc:spChg>
        <pc:spChg chg="del">
          <ac:chgData name="Joni Kuokkanen" userId="1eaad325-30d5-4ae6-989c-cdf490e7d36e" providerId="ADAL" clId="{15C82586-274F-4110-AB7E-81C331B11AC2}" dt="2026-09-01T11:12:14.518" v="1734" actId="21"/>
          <ac:spMkLst>
            <pc:docMk/>
            <pc:sldMk cId="442356737" sldId="273"/>
            <ac:spMk id="10" creationId="{E139765A-6C25-315F-C95C-589A85CCED1E}"/>
          </ac:spMkLst>
        </pc:spChg>
        <pc:picChg chg="mod">
          <ac:chgData name="Joni Kuokkanen" userId="1eaad325-30d5-4ae6-989c-cdf490e7d36e" providerId="ADAL" clId="{15C82586-274F-4110-AB7E-81C331B11AC2}" dt="2026-09-01T12:00:13.485" v="3765" actId="1076"/>
          <ac:picMkLst>
            <pc:docMk/>
            <pc:sldMk cId="442356737" sldId="273"/>
            <ac:picMk id="3" creationId="{00000000-0000-0000-0000-000000000000}"/>
          </ac:picMkLst>
        </pc:picChg>
        <pc:picChg chg="mod">
          <ac:chgData name="Joni Kuokkanen" userId="1eaad325-30d5-4ae6-989c-cdf490e7d36e" providerId="ADAL" clId="{15C82586-274F-4110-AB7E-81C331B11AC2}" dt="2026-09-01T12:00:11.221" v="3764" actId="1076"/>
          <ac:picMkLst>
            <pc:docMk/>
            <pc:sldMk cId="442356737" sldId="273"/>
            <ac:picMk id="6" creationId="{00000000-0000-0000-0000-000000000000}"/>
          </ac:picMkLst>
        </pc:picChg>
        <pc:picChg chg="mod">
          <ac:chgData name="Joni Kuokkanen" userId="1eaad325-30d5-4ae6-989c-cdf490e7d36e" providerId="ADAL" clId="{15C82586-274F-4110-AB7E-81C331B11AC2}" dt="2026-09-01T11:10:20.348" v="1720" actId="1076"/>
          <ac:picMkLst>
            <pc:docMk/>
            <pc:sldMk cId="442356737" sldId="273"/>
            <ac:picMk id="11" creationId="{3F8048B1-B536-6C75-05CE-07C94C25D7F9}"/>
          </ac:picMkLst>
        </pc:picChg>
      </pc:sldChg>
      <pc:sldChg chg="addSp delSp modSp add del mod">
        <pc:chgData name="Joni Kuokkanen" userId="1eaad325-30d5-4ae6-989c-cdf490e7d36e" providerId="ADAL" clId="{15C82586-274F-4110-AB7E-81C331B11AC2}" dt="2026-09-01T11:23:44.678" v="1918" actId="47"/>
        <pc:sldMkLst>
          <pc:docMk/>
          <pc:sldMk cId="0" sldId="834"/>
        </pc:sldMkLst>
        <pc:spChg chg="add del">
          <ac:chgData name="Joni Kuokkanen" userId="1eaad325-30d5-4ae6-989c-cdf490e7d36e" providerId="ADAL" clId="{15C82586-274F-4110-AB7E-81C331B11AC2}" dt="2026-09-01T11:21:14.070" v="1901" actId="478"/>
          <ac:spMkLst>
            <pc:docMk/>
            <pc:sldMk cId="0" sldId="834"/>
            <ac:spMk id="5" creationId="{00000000-0000-0000-0000-000000000000}"/>
          </ac:spMkLst>
        </pc:spChg>
        <pc:spChg chg="del mod">
          <ac:chgData name="Joni Kuokkanen" userId="1eaad325-30d5-4ae6-989c-cdf490e7d36e" providerId="ADAL" clId="{15C82586-274F-4110-AB7E-81C331B11AC2}" dt="2026-09-01T11:22:47.385" v="1914" actId="21"/>
          <ac:spMkLst>
            <pc:docMk/>
            <pc:sldMk cId="0" sldId="834"/>
            <ac:spMk id="8" creationId="{6342EF41-55E2-9605-841E-B4022EF6FC25}"/>
          </ac:spMkLst>
        </pc:spChg>
      </pc:sldChg>
      <pc:sldChg chg="modSp mod modAnim">
        <pc:chgData name="Joni Kuokkanen" userId="1eaad325-30d5-4ae6-989c-cdf490e7d36e" providerId="ADAL" clId="{15C82586-274F-4110-AB7E-81C331B11AC2}" dt="2026-09-01T11:54:05.795" v="3410"/>
        <pc:sldMkLst>
          <pc:docMk/>
          <pc:sldMk cId="2707128042" sldId="841"/>
        </pc:sldMkLst>
        <pc:spChg chg="mod">
          <ac:chgData name="Joni Kuokkanen" userId="1eaad325-30d5-4ae6-989c-cdf490e7d36e" providerId="ADAL" clId="{15C82586-274F-4110-AB7E-81C331B11AC2}" dt="2026-09-01T11:33:08.994" v="2078" actId="20577"/>
          <ac:spMkLst>
            <pc:docMk/>
            <pc:sldMk cId="2707128042" sldId="841"/>
            <ac:spMk id="2" creationId="{3115ED89-F407-A8E2-A546-0279158BDBA0}"/>
          </ac:spMkLst>
        </pc:spChg>
        <pc:spChg chg="mod">
          <ac:chgData name="Joni Kuokkanen" userId="1eaad325-30d5-4ae6-989c-cdf490e7d36e" providerId="ADAL" clId="{15C82586-274F-4110-AB7E-81C331B11AC2}" dt="2026-09-01T11:38:40.638" v="2711" actId="20577"/>
          <ac:spMkLst>
            <pc:docMk/>
            <pc:sldMk cId="2707128042" sldId="841"/>
            <ac:spMk id="4" creationId="{DA48FE47-9803-87EB-B400-8F4435B5B8E3}"/>
          </ac:spMkLst>
        </pc:spChg>
        <pc:spChg chg="mod">
          <ac:chgData name="Joni Kuokkanen" userId="1eaad325-30d5-4ae6-989c-cdf490e7d36e" providerId="ADAL" clId="{15C82586-274F-4110-AB7E-81C331B11AC2}" dt="2026-09-01T11:41:31.019" v="2944" actId="20577"/>
          <ac:spMkLst>
            <pc:docMk/>
            <pc:sldMk cId="2707128042" sldId="841"/>
            <ac:spMk id="6" creationId="{B0DFA932-1422-3F01-4496-7BEB1B00B3BC}"/>
          </ac:spMkLst>
        </pc:spChg>
        <pc:graphicFrameChg chg="mod modGraphic">
          <ac:chgData name="Joni Kuokkanen" userId="1eaad325-30d5-4ae6-989c-cdf490e7d36e" providerId="ADAL" clId="{15C82586-274F-4110-AB7E-81C331B11AC2}" dt="2026-09-01T11:40:55.169" v="2943" actId="113"/>
          <ac:graphicFrameMkLst>
            <pc:docMk/>
            <pc:sldMk cId="2707128042" sldId="841"/>
            <ac:graphicFrameMk id="10" creationId="{EFC0E5E2-32FC-409D-89F9-4B589FD5B24E}"/>
          </ac:graphicFrameMkLst>
        </pc:graphicFrameChg>
      </pc:sldChg>
      <pc:sldChg chg="modSp mod modAnim">
        <pc:chgData name="Joni Kuokkanen" userId="1eaad325-30d5-4ae6-989c-cdf490e7d36e" providerId="ADAL" clId="{15C82586-274F-4110-AB7E-81C331B11AC2}" dt="2026-09-01T11:54:34.588" v="3429" actId="20577"/>
        <pc:sldMkLst>
          <pc:docMk/>
          <pc:sldMk cId="3328083010" sldId="842"/>
        </pc:sldMkLst>
        <pc:spChg chg="mod">
          <ac:chgData name="Joni Kuokkanen" userId="1eaad325-30d5-4ae6-989c-cdf490e7d36e" providerId="ADAL" clId="{15C82586-274F-4110-AB7E-81C331B11AC2}" dt="2026-09-01T11:47:07.474" v="3157" actId="20577"/>
          <ac:spMkLst>
            <pc:docMk/>
            <pc:sldMk cId="3328083010" sldId="842"/>
            <ac:spMk id="3" creationId="{8FB4FAF9-20B2-C809-ADD7-CB2891F77FA7}"/>
          </ac:spMkLst>
        </pc:spChg>
        <pc:spChg chg="mod">
          <ac:chgData name="Joni Kuokkanen" userId="1eaad325-30d5-4ae6-989c-cdf490e7d36e" providerId="ADAL" clId="{15C82586-274F-4110-AB7E-81C331B11AC2}" dt="2026-09-01T11:54:34.588" v="3429" actId="20577"/>
          <ac:spMkLst>
            <pc:docMk/>
            <pc:sldMk cId="3328083010" sldId="842"/>
            <ac:spMk id="5" creationId="{CA88FD8D-B1D1-C313-BB42-377696F84DF0}"/>
          </ac:spMkLst>
        </pc:spChg>
        <pc:graphicFrameChg chg="modGraphic">
          <ac:chgData name="Joni Kuokkanen" userId="1eaad325-30d5-4ae6-989c-cdf490e7d36e" providerId="ADAL" clId="{15C82586-274F-4110-AB7E-81C331B11AC2}" dt="2026-09-01T11:51:23.947" v="3392" actId="20577"/>
          <ac:graphicFrameMkLst>
            <pc:docMk/>
            <pc:sldMk cId="3328083010" sldId="842"/>
            <ac:graphicFrameMk id="18" creationId="{B4C20D45-3D10-43C7-A956-93CEB77561C1}"/>
          </ac:graphicFrameMkLst>
        </pc:graphicFrameChg>
        <pc:picChg chg="mod">
          <ac:chgData name="Joni Kuokkanen" userId="1eaad325-30d5-4ae6-989c-cdf490e7d36e" providerId="ADAL" clId="{15C82586-274F-4110-AB7E-81C331B11AC2}" dt="2026-09-01T11:49:31.119" v="3187" actId="1076"/>
          <ac:picMkLst>
            <pc:docMk/>
            <pc:sldMk cId="3328083010" sldId="842"/>
            <ac:picMk id="7" creationId="{DA6629EC-1AAB-44C4-AA9D-2E793F467DF1}"/>
          </ac:picMkLst>
        </pc:picChg>
        <pc:picChg chg="mod">
          <ac:chgData name="Joni Kuokkanen" userId="1eaad325-30d5-4ae6-989c-cdf490e7d36e" providerId="ADAL" clId="{15C82586-274F-4110-AB7E-81C331B11AC2}" dt="2026-09-01T11:49:26.989" v="3186" actId="1076"/>
          <ac:picMkLst>
            <pc:docMk/>
            <pc:sldMk cId="3328083010" sldId="842"/>
            <ac:picMk id="16" creationId="{FC72FC4B-3BE1-49E4-AED2-BF1FA29D6AE5}"/>
          </ac:picMkLst>
        </pc:picChg>
      </pc:sldChg>
      <pc:sldChg chg="del">
        <pc:chgData name="Joni Kuokkanen" userId="1eaad325-30d5-4ae6-989c-cdf490e7d36e" providerId="ADAL" clId="{15C82586-274F-4110-AB7E-81C331B11AC2}" dt="2026-09-01T12:42:45.818" v="5118" actId="47"/>
        <pc:sldMkLst>
          <pc:docMk/>
          <pc:sldMk cId="2357317213" sldId="843"/>
        </pc:sldMkLst>
      </pc:sldChg>
      <pc:sldChg chg="del">
        <pc:chgData name="Joni Kuokkanen" userId="1eaad325-30d5-4ae6-989c-cdf490e7d36e" providerId="ADAL" clId="{15C82586-274F-4110-AB7E-81C331B11AC2}" dt="2026-09-01T12:42:47.445" v="5119" actId="47"/>
        <pc:sldMkLst>
          <pc:docMk/>
          <pc:sldMk cId="3027490346" sldId="844"/>
        </pc:sldMkLst>
      </pc:sldChg>
      <pc:sldChg chg="modSp mod">
        <pc:chgData name="Joni Kuokkanen" userId="1eaad325-30d5-4ae6-989c-cdf490e7d36e" providerId="ADAL" clId="{15C82586-274F-4110-AB7E-81C331B11AC2}" dt="2026-09-01T11:57:38.932" v="3609" actId="255"/>
        <pc:sldMkLst>
          <pc:docMk/>
          <pc:sldMk cId="3486780275" sldId="845"/>
        </pc:sldMkLst>
        <pc:spChg chg="mod">
          <ac:chgData name="Joni Kuokkanen" userId="1eaad325-30d5-4ae6-989c-cdf490e7d36e" providerId="ADAL" clId="{15C82586-274F-4110-AB7E-81C331B11AC2}" dt="2026-09-01T11:57:38.932" v="3609" actId="255"/>
          <ac:spMkLst>
            <pc:docMk/>
            <pc:sldMk cId="3486780275" sldId="845"/>
            <ac:spMk id="2" creationId="{297F6A54-896E-D47F-7DD1-74E2992E85E9}"/>
          </ac:spMkLst>
        </pc:spChg>
        <pc:spChg chg="mod">
          <ac:chgData name="Joni Kuokkanen" userId="1eaad325-30d5-4ae6-989c-cdf490e7d36e" providerId="ADAL" clId="{15C82586-274F-4110-AB7E-81C331B11AC2}" dt="2026-09-01T11:57:28.304" v="3606" actId="20577"/>
          <ac:spMkLst>
            <pc:docMk/>
            <pc:sldMk cId="3486780275" sldId="845"/>
            <ac:spMk id="3" creationId="{870DC50C-6E58-2A52-65B2-DD9BDD408552}"/>
          </ac:spMkLst>
        </pc:spChg>
        <pc:picChg chg="mod">
          <ac:chgData name="Joni Kuokkanen" userId="1eaad325-30d5-4ae6-989c-cdf490e7d36e" providerId="ADAL" clId="{15C82586-274F-4110-AB7E-81C331B11AC2}" dt="2026-09-01T11:57:32.708" v="3608" actId="1076"/>
          <ac:picMkLst>
            <pc:docMk/>
            <pc:sldMk cId="3486780275" sldId="845"/>
            <ac:picMk id="5" creationId="{8811378C-640A-5D38-C571-392E4A76EB71}"/>
          </ac:picMkLst>
        </pc:picChg>
      </pc:sldChg>
      <pc:sldChg chg="modSp mod">
        <pc:chgData name="Joni Kuokkanen" userId="1eaad325-30d5-4ae6-989c-cdf490e7d36e" providerId="ADAL" clId="{15C82586-274F-4110-AB7E-81C331B11AC2}" dt="2026-09-01T11:58:53.635" v="3726" actId="20577"/>
        <pc:sldMkLst>
          <pc:docMk/>
          <pc:sldMk cId="1983075052" sldId="846"/>
        </pc:sldMkLst>
        <pc:spChg chg="mod">
          <ac:chgData name="Joni Kuokkanen" userId="1eaad325-30d5-4ae6-989c-cdf490e7d36e" providerId="ADAL" clId="{15C82586-274F-4110-AB7E-81C331B11AC2}" dt="2026-09-01T11:58:53.635" v="3726" actId="20577"/>
          <ac:spMkLst>
            <pc:docMk/>
            <pc:sldMk cId="1983075052" sldId="846"/>
            <ac:spMk id="2" creationId="{2B468284-B439-E934-A9B2-F2F6C625CE17}"/>
          </ac:spMkLst>
        </pc:spChg>
      </pc:sldChg>
      <pc:sldChg chg="addSp delSp modSp add mod ord setBg delDesignElem">
        <pc:chgData name="Joni Kuokkanen" userId="1eaad325-30d5-4ae6-989c-cdf490e7d36e" providerId="ADAL" clId="{15C82586-274F-4110-AB7E-81C331B11AC2}" dt="2026-09-02T04:39:22.478" v="6988" actId="13926"/>
        <pc:sldMkLst>
          <pc:docMk/>
          <pc:sldMk cId="3316995767" sldId="847"/>
        </pc:sldMkLst>
        <pc:spChg chg="mod">
          <ac:chgData name="Joni Kuokkanen" userId="1eaad325-30d5-4ae6-989c-cdf490e7d36e" providerId="ADAL" clId="{15C82586-274F-4110-AB7E-81C331B11AC2}" dt="2026-09-02T04:39:22.478" v="6988" actId="13926"/>
          <ac:spMkLst>
            <pc:docMk/>
            <pc:sldMk cId="3316995767" sldId="847"/>
            <ac:spMk id="8" creationId="{5A4AE0BC-45B9-1A9F-E512-43F38CE630AE}"/>
          </ac:spMkLst>
        </pc:spChg>
        <pc:picChg chg="add mod">
          <ac:chgData name="Joni Kuokkanen" userId="1eaad325-30d5-4ae6-989c-cdf490e7d36e" providerId="ADAL" clId="{15C82586-274F-4110-AB7E-81C331B11AC2}" dt="2026-08-31T19:42:36.923" v="1549" actId="1076"/>
          <ac:picMkLst>
            <pc:docMk/>
            <pc:sldMk cId="3316995767" sldId="847"/>
            <ac:picMk id="2" creationId="{C560D891-2E14-C346-1629-730CDB202823}"/>
          </ac:picMkLst>
        </pc:picChg>
      </pc:sldChg>
      <pc:sldChg chg="addSp delSp modSp add mod setBg modAnim delDesignElem">
        <pc:chgData name="Joni Kuokkanen" userId="1eaad325-30d5-4ae6-989c-cdf490e7d36e" providerId="ADAL" clId="{15C82586-274F-4110-AB7E-81C331B11AC2}" dt="2026-08-31T19:42:45.111" v="1552" actId="1076"/>
        <pc:sldMkLst>
          <pc:docMk/>
          <pc:sldMk cId="523298967" sldId="848"/>
        </pc:sldMkLst>
        <pc:spChg chg="add mod">
          <ac:chgData name="Joni Kuokkanen" userId="1eaad325-30d5-4ae6-989c-cdf490e7d36e" providerId="ADAL" clId="{15C82586-274F-4110-AB7E-81C331B11AC2}" dt="2026-08-31T19:21:34.379" v="828" actId="20577"/>
          <ac:spMkLst>
            <pc:docMk/>
            <pc:sldMk cId="523298967" sldId="848"/>
            <ac:spMk id="2" creationId="{A3C06377-BB89-0614-6207-38A911EEEDF4}"/>
          </ac:spMkLst>
        </pc:spChg>
        <pc:spChg chg="mod">
          <ac:chgData name="Joni Kuokkanen" userId="1eaad325-30d5-4ae6-989c-cdf490e7d36e" providerId="ADAL" clId="{15C82586-274F-4110-AB7E-81C331B11AC2}" dt="2026-08-31T19:27:50.438" v="849" actId="255"/>
          <ac:spMkLst>
            <pc:docMk/>
            <pc:sldMk cId="523298967" sldId="848"/>
            <ac:spMk id="3" creationId="{522DA579-74B1-F919-3FD6-563077CE23EC}"/>
          </ac:spMkLst>
        </pc:spChg>
        <pc:spChg chg="mod">
          <ac:chgData name="Joni Kuokkanen" userId="1eaad325-30d5-4ae6-989c-cdf490e7d36e" providerId="ADAL" clId="{15C82586-274F-4110-AB7E-81C331B11AC2}" dt="2026-08-31T18:56:11.839" v="662" actId="1076"/>
          <ac:spMkLst>
            <pc:docMk/>
            <pc:sldMk cId="523298967" sldId="848"/>
            <ac:spMk id="5" creationId="{4DA0C5E1-85C4-88B1-F9A3-91A9C9F122C2}"/>
          </ac:spMkLst>
        </pc:spChg>
        <pc:picChg chg="add mod">
          <ac:chgData name="Joni Kuokkanen" userId="1eaad325-30d5-4ae6-989c-cdf490e7d36e" providerId="ADAL" clId="{15C82586-274F-4110-AB7E-81C331B11AC2}" dt="2026-08-31T19:27:15.876" v="847" actId="1076"/>
          <ac:picMkLst>
            <pc:docMk/>
            <pc:sldMk cId="523298967" sldId="848"/>
            <ac:picMk id="6" creationId="{334FED3C-D29C-ADAD-C924-154642B525A7}"/>
          </ac:picMkLst>
        </pc:picChg>
        <pc:picChg chg="mod">
          <ac:chgData name="Joni Kuokkanen" userId="1eaad325-30d5-4ae6-989c-cdf490e7d36e" providerId="ADAL" clId="{15C82586-274F-4110-AB7E-81C331B11AC2}" dt="2026-08-31T19:27:21.425" v="848" actId="1076"/>
          <ac:picMkLst>
            <pc:docMk/>
            <pc:sldMk cId="523298967" sldId="848"/>
            <ac:picMk id="7" creationId="{B95FC727-B31C-E3A6-C695-B01C288DB722}"/>
          </ac:picMkLst>
        </pc:picChg>
        <pc:picChg chg="add mod">
          <ac:chgData name="Joni Kuokkanen" userId="1eaad325-30d5-4ae6-989c-cdf490e7d36e" providerId="ADAL" clId="{15C82586-274F-4110-AB7E-81C331B11AC2}" dt="2026-08-31T19:42:45.111" v="1552" actId="1076"/>
          <ac:picMkLst>
            <pc:docMk/>
            <pc:sldMk cId="523298967" sldId="848"/>
            <ac:picMk id="8" creationId="{28118205-16FC-8795-2EB9-9644540D00B4}"/>
          </ac:picMkLst>
        </pc:picChg>
      </pc:sldChg>
      <pc:sldChg chg="addSp modSp add mod">
        <pc:chgData name="Joni Kuokkanen" userId="1eaad325-30d5-4ae6-989c-cdf490e7d36e" providerId="ADAL" clId="{15C82586-274F-4110-AB7E-81C331B11AC2}" dt="2026-08-31T19:42:56.634" v="1555" actId="1076"/>
        <pc:sldMkLst>
          <pc:docMk/>
          <pc:sldMk cId="3638958339" sldId="849"/>
        </pc:sldMkLst>
        <pc:spChg chg="mod">
          <ac:chgData name="Joni Kuokkanen" userId="1eaad325-30d5-4ae6-989c-cdf490e7d36e" providerId="ADAL" clId="{15C82586-274F-4110-AB7E-81C331B11AC2}" dt="2026-08-31T19:29:14.181" v="919" actId="20577"/>
          <ac:spMkLst>
            <pc:docMk/>
            <pc:sldMk cId="3638958339" sldId="849"/>
            <ac:spMk id="4" creationId="{037D4562-E222-F48C-B3CD-BD7352E86F63}"/>
          </ac:spMkLst>
        </pc:spChg>
        <pc:spChg chg="mod">
          <ac:chgData name="Joni Kuokkanen" userId="1eaad325-30d5-4ae6-989c-cdf490e7d36e" providerId="ADAL" clId="{15C82586-274F-4110-AB7E-81C331B11AC2}" dt="2026-08-31T19:32:51.288" v="1146" actId="20577"/>
          <ac:spMkLst>
            <pc:docMk/>
            <pc:sldMk cId="3638958339" sldId="849"/>
            <ac:spMk id="6" creationId="{8F9B4D0A-F221-618A-A670-857A2AAE481C}"/>
          </ac:spMkLst>
        </pc:spChg>
        <pc:spChg chg="mod">
          <ac:chgData name="Joni Kuokkanen" userId="1eaad325-30d5-4ae6-989c-cdf490e7d36e" providerId="ADAL" clId="{15C82586-274F-4110-AB7E-81C331B11AC2}" dt="2026-08-31T19:32:25.201" v="1141" actId="14100"/>
          <ac:spMkLst>
            <pc:docMk/>
            <pc:sldMk cId="3638958339" sldId="849"/>
            <ac:spMk id="8" creationId="{A9D8D910-92A0-E1A5-6E8C-F170C0626995}"/>
          </ac:spMkLst>
        </pc:spChg>
        <pc:picChg chg="add mod">
          <ac:chgData name="Joni Kuokkanen" userId="1eaad325-30d5-4ae6-989c-cdf490e7d36e" providerId="ADAL" clId="{15C82586-274F-4110-AB7E-81C331B11AC2}" dt="2026-08-31T19:42:56.634" v="1555" actId="1076"/>
          <ac:picMkLst>
            <pc:docMk/>
            <pc:sldMk cId="3638958339" sldId="849"/>
            <ac:picMk id="2" creationId="{8D9D1B50-54E5-F7E4-00E9-5C49011ABEF2}"/>
          </ac:picMkLst>
        </pc:picChg>
      </pc:sldChg>
      <pc:sldChg chg="addSp modSp add mod">
        <pc:chgData name="Joni Kuokkanen" userId="1eaad325-30d5-4ae6-989c-cdf490e7d36e" providerId="ADAL" clId="{15C82586-274F-4110-AB7E-81C331B11AC2}" dt="2026-09-02T07:11:46.517" v="7126" actId="20577"/>
        <pc:sldMkLst>
          <pc:docMk/>
          <pc:sldMk cId="1323852278" sldId="851"/>
        </pc:sldMkLst>
        <pc:spChg chg="mod">
          <ac:chgData name="Joni Kuokkanen" userId="1eaad325-30d5-4ae6-989c-cdf490e7d36e" providerId="ADAL" clId="{15C82586-274F-4110-AB7E-81C331B11AC2}" dt="2026-09-02T07:11:46.517" v="7126" actId="20577"/>
          <ac:spMkLst>
            <pc:docMk/>
            <pc:sldMk cId="1323852278" sldId="851"/>
            <ac:spMk id="9" creationId="{E5BB0A0C-29A9-5692-0476-3B865BFE340A}"/>
          </ac:spMkLst>
        </pc:spChg>
        <pc:spChg chg="mod">
          <ac:chgData name="Joni Kuokkanen" userId="1eaad325-30d5-4ae6-989c-cdf490e7d36e" providerId="ADAL" clId="{15C82586-274F-4110-AB7E-81C331B11AC2}" dt="2026-08-31T19:35:01.413" v="1241" actId="20577"/>
          <ac:spMkLst>
            <pc:docMk/>
            <pc:sldMk cId="1323852278" sldId="851"/>
            <ac:spMk id="18" creationId="{F061C50B-8E55-9D6F-DE94-6EA5E0A52EF2}"/>
          </ac:spMkLst>
        </pc:spChg>
        <pc:spChg chg="mod">
          <ac:chgData name="Joni Kuokkanen" userId="1eaad325-30d5-4ae6-989c-cdf490e7d36e" providerId="ADAL" clId="{15C82586-274F-4110-AB7E-81C331B11AC2}" dt="2026-08-31T19:34:31.892" v="1201" actId="122"/>
          <ac:spMkLst>
            <pc:docMk/>
            <pc:sldMk cId="1323852278" sldId="851"/>
            <ac:spMk id="21" creationId="{DFB660EF-F30B-3ED3-1A76-C371ADD976B9}"/>
          </ac:spMkLst>
        </pc:spChg>
        <pc:picChg chg="add mod">
          <ac:chgData name="Joni Kuokkanen" userId="1eaad325-30d5-4ae6-989c-cdf490e7d36e" providerId="ADAL" clId="{15C82586-274F-4110-AB7E-81C331B11AC2}" dt="2026-08-31T19:43:10.417" v="1558" actId="1076"/>
          <ac:picMkLst>
            <pc:docMk/>
            <pc:sldMk cId="1323852278" sldId="851"/>
            <ac:picMk id="2" creationId="{C1DBA470-1A33-B104-62C6-D53547AB8948}"/>
          </ac:picMkLst>
        </pc:picChg>
      </pc:sldChg>
      <pc:sldChg chg="addSp modSp add mod">
        <pc:chgData name="Joni Kuokkanen" userId="1eaad325-30d5-4ae6-989c-cdf490e7d36e" providerId="ADAL" clId="{15C82586-274F-4110-AB7E-81C331B11AC2}" dt="2026-08-31T19:43:20.682" v="1561" actId="1076"/>
        <pc:sldMkLst>
          <pc:docMk/>
          <pc:sldMk cId="1130594839" sldId="852"/>
        </pc:sldMkLst>
        <pc:spChg chg="mod">
          <ac:chgData name="Joni Kuokkanen" userId="1eaad325-30d5-4ae6-989c-cdf490e7d36e" providerId="ADAL" clId="{15C82586-274F-4110-AB7E-81C331B11AC2}" dt="2026-08-31T19:37:55.471" v="1525" actId="20577"/>
          <ac:spMkLst>
            <pc:docMk/>
            <pc:sldMk cId="1130594839" sldId="852"/>
            <ac:spMk id="4" creationId="{F280BE5F-AC7F-9B72-6C59-6C685C55C5A5}"/>
          </ac:spMkLst>
        </pc:spChg>
        <pc:spChg chg="mod">
          <ac:chgData name="Joni Kuokkanen" userId="1eaad325-30d5-4ae6-989c-cdf490e7d36e" providerId="ADAL" clId="{15C82586-274F-4110-AB7E-81C331B11AC2}" dt="2026-08-31T19:37:44.264" v="1524" actId="20577"/>
          <ac:spMkLst>
            <pc:docMk/>
            <pc:sldMk cId="1130594839" sldId="852"/>
            <ac:spMk id="10" creationId="{C3E6A4C8-3E20-5DFC-BF19-C72F2D50D4C9}"/>
          </ac:spMkLst>
        </pc:spChg>
        <pc:picChg chg="add mod">
          <ac:chgData name="Joni Kuokkanen" userId="1eaad325-30d5-4ae6-989c-cdf490e7d36e" providerId="ADAL" clId="{15C82586-274F-4110-AB7E-81C331B11AC2}" dt="2026-08-31T19:43:20.682" v="1561" actId="1076"/>
          <ac:picMkLst>
            <pc:docMk/>
            <pc:sldMk cId="1130594839" sldId="852"/>
            <ac:picMk id="2" creationId="{72E1EED9-86A3-16E4-D69F-4880C47640B3}"/>
          </ac:picMkLst>
        </pc:picChg>
      </pc:sldChg>
      <pc:sldChg chg="addSp delSp modSp new mod">
        <pc:chgData name="Joni Kuokkanen" userId="1eaad325-30d5-4ae6-989c-cdf490e7d36e" providerId="ADAL" clId="{15C82586-274F-4110-AB7E-81C331B11AC2}" dt="2026-09-02T07:11:59.423" v="7128"/>
        <pc:sldMkLst>
          <pc:docMk/>
          <pc:sldMk cId="1433123148" sldId="853"/>
        </pc:sldMkLst>
        <pc:spChg chg="mod">
          <ac:chgData name="Joni Kuokkanen" userId="1eaad325-30d5-4ae6-989c-cdf490e7d36e" providerId="ADAL" clId="{15C82586-274F-4110-AB7E-81C331B11AC2}" dt="2026-09-01T11:13:12.325" v="1784" actId="122"/>
          <ac:spMkLst>
            <pc:docMk/>
            <pc:sldMk cId="1433123148" sldId="853"/>
            <ac:spMk id="2" creationId="{FC328F80-7E86-84FE-DFE6-B578DD507392}"/>
          </ac:spMkLst>
        </pc:spChg>
        <pc:spChg chg="del mod">
          <ac:chgData name="Joni Kuokkanen" userId="1eaad325-30d5-4ae6-989c-cdf490e7d36e" providerId="ADAL" clId="{15C82586-274F-4110-AB7E-81C331B11AC2}" dt="2026-09-01T11:11:18.705" v="1733" actId="22"/>
          <ac:spMkLst>
            <pc:docMk/>
            <pc:sldMk cId="1433123148" sldId="853"/>
            <ac:spMk id="3" creationId="{2A59F681-7192-C70D-3D67-CDEB63FC2E50}"/>
          </ac:spMkLst>
        </pc:spChg>
        <pc:spChg chg="add mod">
          <ac:chgData name="Joni Kuokkanen" userId="1eaad325-30d5-4ae6-989c-cdf490e7d36e" providerId="ADAL" clId="{15C82586-274F-4110-AB7E-81C331B11AC2}" dt="2026-09-01T11:12:51.092" v="1746" actId="21"/>
          <ac:spMkLst>
            <pc:docMk/>
            <pc:sldMk cId="1433123148" sldId="853"/>
            <ac:spMk id="5" creationId="{7DC25C74-5819-5529-88A5-00CE2046BF41}"/>
          </ac:spMkLst>
        </pc:spChg>
        <pc:spChg chg="add del mod">
          <ac:chgData name="Joni Kuokkanen" userId="1eaad325-30d5-4ae6-989c-cdf490e7d36e" providerId="ADAL" clId="{15C82586-274F-4110-AB7E-81C331B11AC2}" dt="2026-09-01T11:12:32.139" v="1742" actId="478"/>
          <ac:spMkLst>
            <pc:docMk/>
            <pc:sldMk cId="1433123148" sldId="853"/>
            <ac:spMk id="7" creationId="{07AB6F6E-51B3-A3F8-2CB2-648EC96BBCEB}"/>
          </ac:spMkLst>
        </pc:spChg>
        <pc:spChg chg="add del">
          <ac:chgData name="Joni Kuokkanen" userId="1eaad325-30d5-4ae6-989c-cdf490e7d36e" providerId="ADAL" clId="{15C82586-274F-4110-AB7E-81C331B11AC2}" dt="2026-09-01T11:12:28.587" v="1740" actId="478"/>
          <ac:spMkLst>
            <pc:docMk/>
            <pc:sldMk cId="1433123148" sldId="853"/>
            <ac:spMk id="9" creationId="{31E4192B-905C-A4EC-BDDB-BB99B9180528}"/>
          </ac:spMkLst>
        </pc:spChg>
        <pc:spChg chg="add mod">
          <ac:chgData name="Joni Kuokkanen" userId="1eaad325-30d5-4ae6-989c-cdf490e7d36e" providerId="ADAL" clId="{15C82586-274F-4110-AB7E-81C331B11AC2}" dt="2026-09-02T07:11:59.423" v="7128"/>
          <ac:spMkLst>
            <pc:docMk/>
            <pc:sldMk cId="1433123148" sldId="853"/>
            <ac:spMk id="13" creationId="{D59BB073-8B8C-113F-FF6B-053A378D2D18}"/>
          </ac:spMkLst>
        </pc:spChg>
        <pc:spChg chg="add del mod">
          <ac:chgData name="Joni Kuokkanen" userId="1eaad325-30d5-4ae6-989c-cdf490e7d36e" providerId="ADAL" clId="{15C82586-274F-4110-AB7E-81C331B11AC2}" dt="2026-09-01T13:32:48.882" v="5506"/>
          <ac:spMkLst>
            <pc:docMk/>
            <pc:sldMk cId="1433123148" sldId="853"/>
            <ac:spMk id="15" creationId="{874B3BD0-79D8-1E69-CE48-D2825E2959D2}"/>
          </ac:spMkLst>
        </pc:spChg>
        <pc:picChg chg="add del">
          <ac:chgData name="Joni Kuokkanen" userId="1eaad325-30d5-4ae6-989c-cdf490e7d36e" providerId="ADAL" clId="{15C82586-274F-4110-AB7E-81C331B11AC2}" dt="2026-09-01T11:12:40.990" v="1744" actId="22"/>
          <ac:picMkLst>
            <pc:docMk/>
            <pc:sldMk cId="1433123148" sldId="853"/>
            <ac:picMk id="11" creationId="{AE50463C-F2CC-9A6C-4145-4A564C6AA0D1}"/>
          </ac:picMkLst>
        </pc:picChg>
      </pc:sldChg>
      <pc:sldChg chg="addSp delSp modSp new mod setBg">
        <pc:chgData name="Joni Kuokkanen" userId="1eaad325-30d5-4ae6-989c-cdf490e7d36e" providerId="ADAL" clId="{15C82586-274F-4110-AB7E-81C331B11AC2}" dt="2026-09-01T11:23:04.908" v="1917" actId="1076"/>
        <pc:sldMkLst>
          <pc:docMk/>
          <pc:sldMk cId="3021025472" sldId="854"/>
        </pc:sldMkLst>
        <pc:spChg chg="add del">
          <ac:chgData name="Joni Kuokkanen" userId="1eaad325-30d5-4ae6-989c-cdf490e7d36e" providerId="ADAL" clId="{15C82586-274F-4110-AB7E-81C331B11AC2}" dt="2026-09-01T11:22:24.498" v="1911" actId="26606"/>
          <ac:spMkLst>
            <pc:docMk/>
            <pc:sldMk cId="3021025472" sldId="854"/>
            <ac:spMk id="2" creationId="{49F03BE4-D395-0757-8806-3ADC8F4432B6}"/>
          </ac:spMkLst>
        </pc:spChg>
        <pc:spChg chg="add del">
          <ac:chgData name="Joni Kuokkanen" userId="1eaad325-30d5-4ae6-989c-cdf490e7d36e" providerId="ADAL" clId="{15C82586-274F-4110-AB7E-81C331B11AC2}" dt="2026-09-01T11:22:18.619" v="1907" actId="22"/>
          <ac:spMkLst>
            <pc:docMk/>
            <pc:sldMk cId="3021025472" sldId="854"/>
            <ac:spMk id="3" creationId="{5E79EB71-0241-5FB5-6E5A-49C664A320CD}"/>
          </ac:spMkLst>
        </pc:spChg>
        <pc:spChg chg="add">
          <ac:chgData name="Joni Kuokkanen" userId="1eaad325-30d5-4ae6-989c-cdf490e7d36e" providerId="ADAL" clId="{15C82586-274F-4110-AB7E-81C331B11AC2}" dt="2026-09-01T11:22:24.498" v="1911" actId="26606"/>
          <ac:spMkLst>
            <pc:docMk/>
            <pc:sldMk cId="3021025472" sldId="854"/>
            <ac:spMk id="8" creationId="{11B2B030-4738-4359-9E46-144B7C8BFF8B}"/>
          </ac:spMkLst>
        </pc:spChg>
        <pc:spChg chg="add del">
          <ac:chgData name="Joni Kuokkanen" userId="1eaad325-30d5-4ae6-989c-cdf490e7d36e" providerId="ADAL" clId="{15C82586-274F-4110-AB7E-81C331B11AC2}" dt="2026-09-01T11:22:15.662" v="1905" actId="26606"/>
          <ac:spMkLst>
            <pc:docMk/>
            <pc:sldMk cId="3021025472" sldId="854"/>
            <ac:spMk id="9" creationId="{AB8C311F-7253-4AED-9701-7FC0708C41C7}"/>
          </ac:spMkLst>
        </pc:spChg>
        <pc:spChg chg="add">
          <ac:chgData name="Joni Kuokkanen" userId="1eaad325-30d5-4ae6-989c-cdf490e7d36e" providerId="ADAL" clId="{15C82586-274F-4110-AB7E-81C331B11AC2}" dt="2026-09-01T11:22:24.498" v="1911" actId="26606"/>
          <ac:spMkLst>
            <pc:docMk/>
            <pc:sldMk cId="3021025472" sldId="854"/>
            <ac:spMk id="10" creationId="{E722B2DD-E14D-4972-9D98-5D6E61B1B2D2}"/>
          </ac:spMkLst>
        </pc:spChg>
        <pc:spChg chg="add del">
          <ac:chgData name="Joni Kuokkanen" userId="1eaad325-30d5-4ae6-989c-cdf490e7d36e" providerId="ADAL" clId="{15C82586-274F-4110-AB7E-81C331B11AC2}" dt="2026-09-01T11:22:15.662" v="1905" actId="26606"/>
          <ac:spMkLst>
            <pc:docMk/>
            <pc:sldMk cId="3021025472" sldId="854"/>
            <ac:spMk id="11" creationId="{E2384209-CB15-4CDF-9D31-C44FD9A3F20D}"/>
          </ac:spMkLst>
        </pc:spChg>
        <pc:spChg chg="add mod">
          <ac:chgData name="Joni Kuokkanen" userId="1eaad325-30d5-4ae6-989c-cdf490e7d36e" providerId="ADAL" clId="{15C82586-274F-4110-AB7E-81C331B11AC2}" dt="2026-09-01T11:23:04.908" v="1917" actId="1076"/>
          <ac:spMkLst>
            <pc:docMk/>
            <pc:sldMk cId="3021025472" sldId="854"/>
            <ac:spMk id="12" creationId="{73C1E09C-C3E6-4F78-7E3E-94093DF7A609}"/>
          </ac:spMkLst>
        </pc:spChg>
        <pc:spChg chg="add del">
          <ac:chgData name="Joni Kuokkanen" userId="1eaad325-30d5-4ae6-989c-cdf490e7d36e" providerId="ADAL" clId="{15C82586-274F-4110-AB7E-81C331B11AC2}" dt="2026-09-01T11:22:15.662" v="1905" actId="26606"/>
          <ac:spMkLst>
            <pc:docMk/>
            <pc:sldMk cId="3021025472" sldId="854"/>
            <ac:spMk id="13" creationId="{2633B3B5-CC90-43F0-8714-D31D1F3F0209}"/>
          </ac:spMkLst>
        </pc:spChg>
        <pc:spChg chg="add del">
          <ac:chgData name="Joni Kuokkanen" userId="1eaad325-30d5-4ae6-989c-cdf490e7d36e" providerId="ADAL" clId="{15C82586-274F-4110-AB7E-81C331B11AC2}" dt="2026-09-01T11:22:15.662" v="1905" actId="26606"/>
          <ac:spMkLst>
            <pc:docMk/>
            <pc:sldMk cId="3021025472" sldId="854"/>
            <ac:spMk id="15" creationId="{A8D57A06-A426-446D-B02C-A2DC6B62E45E}"/>
          </ac:spMkLst>
        </pc:spChg>
        <pc:picChg chg="add mod">
          <ac:chgData name="Joni Kuokkanen" userId="1eaad325-30d5-4ae6-989c-cdf490e7d36e" providerId="ADAL" clId="{15C82586-274F-4110-AB7E-81C331B11AC2}" dt="2026-09-01T11:22:16.893" v="1906"/>
          <ac:picMkLst>
            <pc:docMk/>
            <pc:sldMk cId="3021025472" sldId="854"/>
            <ac:picMk id="4" creationId="{0E9642C4-DCAA-E8DC-B921-BEA7CDF28F24}"/>
          </ac:picMkLst>
        </pc:picChg>
        <pc:picChg chg="add mod ord">
          <ac:chgData name="Joni Kuokkanen" userId="1eaad325-30d5-4ae6-989c-cdf490e7d36e" providerId="ADAL" clId="{15C82586-274F-4110-AB7E-81C331B11AC2}" dt="2026-09-01T11:22:24.498" v="1911" actId="26606"/>
          <ac:picMkLst>
            <pc:docMk/>
            <pc:sldMk cId="3021025472" sldId="854"/>
            <ac:picMk id="6" creationId="{F72D5EFB-A11E-90D9-7553-34DE8516C576}"/>
          </ac:picMkLst>
        </pc:picChg>
      </pc:sldChg>
      <pc:sldChg chg="new del">
        <pc:chgData name="Joni Kuokkanen" userId="1eaad325-30d5-4ae6-989c-cdf490e7d36e" providerId="ADAL" clId="{15C82586-274F-4110-AB7E-81C331B11AC2}" dt="2026-09-01T12:06:01.593" v="3895" actId="47"/>
        <pc:sldMkLst>
          <pc:docMk/>
          <pc:sldMk cId="2011277494" sldId="855"/>
        </pc:sldMkLst>
      </pc:sldChg>
      <pc:sldChg chg="addSp modSp new mod setBg">
        <pc:chgData name="Joni Kuokkanen" userId="1eaad325-30d5-4ae6-989c-cdf490e7d36e" providerId="ADAL" clId="{15C82586-274F-4110-AB7E-81C331B11AC2}" dt="2026-09-02T07:15:58.003" v="7158" actId="20577"/>
        <pc:sldMkLst>
          <pc:docMk/>
          <pc:sldMk cId="3063100630" sldId="856"/>
        </pc:sldMkLst>
        <pc:spChg chg="mod">
          <ac:chgData name="Joni Kuokkanen" userId="1eaad325-30d5-4ae6-989c-cdf490e7d36e" providerId="ADAL" clId="{15C82586-274F-4110-AB7E-81C331B11AC2}" dt="2026-09-01T12:44:23.438" v="5146" actId="20577"/>
          <ac:spMkLst>
            <pc:docMk/>
            <pc:sldMk cId="3063100630" sldId="856"/>
            <ac:spMk id="2" creationId="{50C0D9DA-E21A-A6EB-09D9-E7A7F213BA9A}"/>
          </ac:spMkLst>
        </pc:spChg>
        <pc:spChg chg="mod">
          <ac:chgData name="Joni Kuokkanen" userId="1eaad325-30d5-4ae6-989c-cdf490e7d36e" providerId="ADAL" clId="{15C82586-274F-4110-AB7E-81C331B11AC2}" dt="2026-09-02T07:15:58.003" v="7158" actId="20577"/>
          <ac:spMkLst>
            <pc:docMk/>
            <pc:sldMk cId="3063100630" sldId="856"/>
            <ac:spMk id="3" creationId="{93822C8E-E9E5-FCAE-6303-C0E6E8E72F4F}"/>
          </ac:spMkLst>
        </pc:spChg>
        <pc:spChg chg="add">
          <ac:chgData name="Joni Kuokkanen" userId="1eaad325-30d5-4ae6-989c-cdf490e7d36e" providerId="ADAL" clId="{15C82586-274F-4110-AB7E-81C331B11AC2}" dt="2026-09-01T12:40:36.853" v="5088" actId="26606"/>
          <ac:spMkLst>
            <pc:docMk/>
            <pc:sldMk cId="3063100630" sldId="856"/>
            <ac:spMk id="8" creationId="{907EF6B7-1338-4443-8C46-6A318D952DFD}"/>
          </ac:spMkLst>
        </pc:spChg>
        <pc:spChg chg="add">
          <ac:chgData name="Joni Kuokkanen" userId="1eaad325-30d5-4ae6-989c-cdf490e7d36e" providerId="ADAL" clId="{15C82586-274F-4110-AB7E-81C331B11AC2}" dt="2026-09-01T12:40:36.853" v="5088" actId="26606"/>
          <ac:spMkLst>
            <pc:docMk/>
            <pc:sldMk cId="3063100630" sldId="856"/>
            <ac:spMk id="10" creationId="{DAAE4CDD-124C-4DCF-9584-B6033B545DD5}"/>
          </ac:spMkLst>
        </pc:spChg>
        <pc:spChg chg="add">
          <ac:chgData name="Joni Kuokkanen" userId="1eaad325-30d5-4ae6-989c-cdf490e7d36e" providerId="ADAL" clId="{15C82586-274F-4110-AB7E-81C331B11AC2}" dt="2026-09-01T12:40:36.853" v="5088" actId="26606"/>
          <ac:spMkLst>
            <pc:docMk/>
            <pc:sldMk cId="3063100630" sldId="856"/>
            <ac:spMk id="12" creationId="{081E4A58-353D-44AE-B2FC-2A74E2E400F7}"/>
          </ac:spMkLst>
        </pc:spChg>
      </pc:sldChg>
      <pc:sldChg chg="modSp new mod modAnim">
        <pc:chgData name="Joni Kuokkanen" userId="1eaad325-30d5-4ae6-989c-cdf490e7d36e" providerId="ADAL" clId="{15C82586-274F-4110-AB7E-81C331B11AC2}" dt="2026-09-01T12:29:00.487" v="4889"/>
        <pc:sldMkLst>
          <pc:docMk/>
          <pc:sldMk cId="1003466416" sldId="857"/>
        </pc:sldMkLst>
        <pc:spChg chg="mod">
          <ac:chgData name="Joni Kuokkanen" userId="1eaad325-30d5-4ae6-989c-cdf490e7d36e" providerId="ADAL" clId="{15C82586-274F-4110-AB7E-81C331B11AC2}" dt="2026-09-01T12:12:31.851" v="4442" actId="20577"/>
          <ac:spMkLst>
            <pc:docMk/>
            <pc:sldMk cId="1003466416" sldId="857"/>
            <ac:spMk id="2" creationId="{2F5C2ECD-CF64-3857-E239-6139BB63A560}"/>
          </ac:spMkLst>
        </pc:spChg>
        <pc:spChg chg="mod">
          <ac:chgData name="Joni Kuokkanen" userId="1eaad325-30d5-4ae6-989c-cdf490e7d36e" providerId="ADAL" clId="{15C82586-274F-4110-AB7E-81C331B11AC2}" dt="2026-09-01T12:28:55.839" v="4887" actId="27636"/>
          <ac:spMkLst>
            <pc:docMk/>
            <pc:sldMk cId="1003466416" sldId="857"/>
            <ac:spMk id="3" creationId="{246DEB59-525E-92BF-7717-E8DE511413E9}"/>
          </ac:spMkLst>
        </pc:spChg>
      </pc:sldChg>
      <pc:sldChg chg="new del">
        <pc:chgData name="Joni Kuokkanen" userId="1eaad325-30d5-4ae6-989c-cdf490e7d36e" providerId="ADAL" clId="{15C82586-274F-4110-AB7E-81C331B11AC2}" dt="2026-09-01T12:06:00.905" v="3894" actId="47"/>
        <pc:sldMkLst>
          <pc:docMk/>
          <pc:sldMk cId="3313192617" sldId="857"/>
        </pc:sldMkLst>
      </pc:sldChg>
      <pc:sldChg chg="modSp new del mod">
        <pc:chgData name="Joni Kuokkanen" userId="1eaad325-30d5-4ae6-989c-cdf490e7d36e" providerId="ADAL" clId="{15C82586-274F-4110-AB7E-81C331B11AC2}" dt="2026-09-01T12:42:53.460" v="5120" actId="47"/>
        <pc:sldMkLst>
          <pc:docMk/>
          <pc:sldMk cId="788662815" sldId="858"/>
        </pc:sldMkLst>
        <pc:spChg chg="mod">
          <ac:chgData name="Joni Kuokkanen" userId="1eaad325-30d5-4ae6-989c-cdf490e7d36e" providerId="ADAL" clId="{15C82586-274F-4110-AB7E-81C331B11AC2}" dt="2026-09-01T12:42:42.334" v="5117" actId="5793"/>
          <ac:spMkLst>
            <pc:docMk/>
            <pc:sldMk cId="788662815" sldId="858"/>
            <ac:spMk id="3" creationId="{ACC06E4C-CBDC-11AD-536D-299FE4965BFD}"/>
          </ac:spMkLst>
        </pc:spChg>
      </pc:sldChg>
      <pc:sldChg chg="addSp modSp new mod setBg">
        <pc:chgData name="Joni Kuokkanen" userId="1eaad325-30d5-4ae6-989c-cdf490e7d36e" providerId="ADAL" clId="{15C82586-274F-4110-AB7E-81C331B11AC2}" dt="2026-09-01T18:19:49.274" v="6915" actId="20577"/>
        <pc:sldMkLst>
          <pc:docMk/>
          <pc:sldMk cId="3012597040" sldId="859"/>
        </pc:sldMkLst>
        <pc:spChg chg="mod">
          <ac:chgData name="Joni Kuokkanen" userId="1eaad325-30d5-4ae6-989c-cdf490e7d36e" providerId="ADAL" clId="{15C82586-274F-4110-AB7E-81C331B11AC2}" dt="2026-09-01T12:44:18.736" v="5145" actId="20577"/>
          <ac:spMkLst>
            <pc:docMk/>
            <pc:sldMk cId="3012597040" sldId="859"/>
            <ac:spMk id="2" creationId="{2511E49B-EAF7-0AD1-4745-55B1441A20EC}"/>
          </ac:spMkLst>
        </pc:spChg>
        <pc:spChg chg="mod">
          <ac:chgData name="Joni Kuokkanen" userId="1eaad325-30d5-4ae6-989c-cdf490e7d36e" providerId="ADAL" clId="{15C82586-274F-4110-AB7E-81C331B11AC2}" dt="2026-09-01T18:19:49.274" v="6915" actId="20577"/>
          <ac:spMkLst>
            <pc:docMk/>
            <pc:sldMk cId="3012597040" sldId="859"/>
            <ac:spMk id="3" creationId="{B4F96C67-4818-1509-048D-92A8FD7571D2}"/>
          </ac:spMkLst>
        </pc:spChg>
        <pc:spChg chg="add">
          <ac:chgData name="Joni Kuokkanen" userId="1eaad325-30d5-4ae6-989c-cdf490e7d36e" providerId="ADAL" clId="{15C82586-274F-4110-AB7E-81C331B11AC2}" dt="2026-09-01T12:41:32.420" v="5105" actId="26606"/>
          <ac:spMkLst>
            <pc:docMk/>
            <pc:sldMk cId="3012597040" sldId="859"/>
            <ac:spMk id="8" creationId="{907EF6B7-1338-4443-8C46-6A318D952DFD}"/>
          </ac:spMkLst>
        </pc:spChg>
        <pc:spChg chg="add">
          <ac:chgData name="Joni Kuokkanen" userId="1eaad325-30d5-4ae6-989c-cdf490e7d36e" providerId="ADAL" clId="{15C82586-274F-4110-AB7E-81C331B11AC2}" dt="2026-09-01T12:41:32.420" v="5105" actId="26606"/>
          <ac:spMkLst>
            <pc:docMk/>
            <pc:sldMk cId="3012597040" sldId="859"/>
            <ac:spMk id="10" creationId="{DAAE4CDD-124C-4DCF-9584-B6033B545DD5}"/>
          </ac:spMkLst>
        </pc:spChg>
        <pc:spChg chg="add">
          <ac:chgData name="Joni Kuokkanen" userId="1eaad325-30d5-4ae6-989c-cdf490e7d36e" providerId="ADAL" clId="{15C82586-274F-4110-AB7E-81C331B11AC2}" dt="2026-09-01T12:41:32.420" v="5105" actId="26606"/>
          <ac:spMkLst>
            <pc:docMk/>
            <pc:sldMk cId="3012597040" sldId="859"/>
            <ac:spMk id="12" creationId="{081E4A58-353D-44AE-B2FC-2A74E2E400F7}"/>
          </ac:spMkLst>
        </pc:spChg>
      </pc:sldChg>
      <pc:sldChg chg="modSp new mod">
        <pc:chgData name="Joni Kuokkanen" userId="1eaad325-30d5-4ae6-989c-cdf490e7d36e" providerId="ADAL" clId="{15C82586-274F-4110-AB7E-81C331B11AC2}" dt="2026-09-01T18:16:14.869" v="6907" actId="5793"/>
        <pc:sldMkLst>
          <pc:docMk/>
          <pc:sldMk cId="440121573" sldId="860"/>
        </pc:sldMkLst>
        <pc:spChg chg="mod">
          <ac:chgData name="Joni Kuokkanen" userId="1eaad325-30d5-4ae6-989c-cdf490e7d36e" providerId="ADAL" clId="{15C82586-274F-4110-AB7E-81C331B11AC2}" dt="2026-09-01T18:10:30.481" v="6801" actId="113"/>
          <ac:spMkLst>
            <pc:docMk/>
            <pc:sldMk cId="440121573" sldId="860"/>
            <ac:spMk id="2" creationId="{BD9C0F5E-0967-3BFE-B765-E5E52C6934B8}"/>
          </ac:spMkLst>
        </pc:spChg>
        <pc:spChg chg="mod">
          <ac:chgData name="Joni Kuokkanen" userId="1eaad325-30d5-4ae6-989c-cdf490e7d36e" providerId="ADAL" clId="{15C82586-274F-4110-AB7E-81C331B11AC2}" dt="2026-09-01T18:16:14.869" v="6907" actId="5793"/>
          <ac:spMkLst>
            <pc:docMk/>
            <pc:sldMk cId="440121573" sldId="860"/>
            <ac:spMk id="3" creationId="{CBEFD508-9CAB-59B5-1B73-76804F94DE54}"/>
          </ac:spMkLst>
        </pc:spChg>
      </pc:sldChg>
      <pc:sldChg chg="addSp delSp modSp new mod setBg">
        <pc:chgData name="Joni Kuokkanen" userId="1eaad325-30d5-4ae6-989c-cdf490e7d36e" providerId="ADAL" clId="{15C82586-274F-4110-AB7E-81C331B11AC2}" dt="2026-09-01T13:32:20.034" v="5498" actId="1076"/>
        <pc:sldMkLst>
          <pc:docMk/>
          <pc:sldMk cId="1185894895" sldId="861"/>
        </pc:sldMkLst>
        <pc:spChg chg="mod">
          <ac:chgData name="Joni Kuokkanen" userId="1eaad325-30d5-4ae6-989c-cdf490e7d36e" providerId="ADAL" clId="{15C82586-274F-4110-AB7E-81C331B11AC2}" dt="2026-09-01T13:31:27.625" v="5445" actId="26606"/>
          <ac:spMkLst>
            <pc:docMk/>
            <pc:sldMk cId="1185894895" sldId="861"/>
            <ac:spMk id="2" creationId="{ADD18419-2BEE-727E-B3F5-B403A5D3FC15}"/>
          </ac:spMkLst>
        </pc:spChg>
        <pc:spChg chg="del">
          <ac:chgData name="Joni Kuokkanen" userId="1eaad325-30d5-4ae6-989c-cdf490e7d36e" providerId="ADAL" clId="{15C82586-274F-4110-AB7E-81C331B11AC2}" dt="2026-09-01T13:28:58.841" v="5417" actId="22"/>
          <ac:spMkLst>
            <pc:docMk/>
            <pc:sldMk cId="1185894895" sldId="861"/>
            <ac:spMk id="3" creationId="{CF5CAA30-337A-7500-035C-DB7EC72E184D}"/>
          </ac:spMkLst>
        </pc:spChg>
        <pc:spChg chg="add mod">
          <ac:chgData name="Joni Kuokkanen" userId="1eaad325-30d5-4ae6-989c-cdf490e7d36e" providerId="ADAL" clId="{15C82586-274F-4110-AB7E-81C331B11AC2}" dt="2026-09-01T13:32:13.623" v="5496" actId="21"/>
          <ac:spMkLst>
            <pc:docMk/>
            <pc:sldMk cId="1185894895" sldId="861"/>
            <ac:spMk id="7" creationId="{930C69D5-4463-D783-2016-946CFFCB6DB0}"/>
          </ac:spMkLst>
        </pc:spChg>
        <pc:spChg chg="add del mod">
          <ac:chgData name="Joni Kuokkanen" userId="1eaad325-30d5-4ae6-989c-cdf490e7d36e" providerId="ADAL" clId="{15C82586-274F-4110-AB7E-81C331B11AC2}" dt="2026-09-01T13:31:14.838" v="5440" actId="26606"/>
          <ac:spMkLst>
            <pc:docMk/>
            <pc:sldMk cId="1185894895" sldId="861"/>
            <ac:spMk id="9" creationId="{344ACF82-39A1-F3DD-2E7A-EE018FEF3E4E}"/>
          </ac:spMkLst>
        </pc:spChg>
        <pc:spChg chg="add del">
          <ac:chgData name="Joni Kuokkanen" userId="1eaad325-30d5-4ae6-989c-cdf490e7d36e" providerId="ADAL" clId="{15C82586-274F-4110-AB7E-81C331B11AC2}" dt="2026-09-01T13:30:35.324" v="5420" actId="26606"/>
          <ac:spMkLst>
            <pc:docMk/>
            <pc:sldMk cId="1185894895" sldId="861"/>
            <ac:spMk id="10" creationId="{D4771268-CB57-404A-9271-370EB28F6090}"/>
          </ac:spMkLst>
        </pc:spChg>
        <pc:spChg chg="add del">
          <ac:chgData name="Joni Kuokkanen" userId="1eaad325-30d5-4ae6-989c-cdf490e7d36e" providerId="ADAL" clId="{15C82586-274F-4110-AB7E-81C331B11AC2}" dt="2026-09-01T13:31:27.554" v="5444" actId="26606"/>
          <ac:spMkLst>
            <pc:docMk/>
            <pc:sldMk cId="1185894895" sldId="861"/>
            <ac:spMk id="11" creationId="{F13C74B1-5B17-4795-BED0-7140497B445A}"/>
          </ac:spMkLst>
        </pc:spChg>
        <pc:spChg chg="add del">
          <ac:chgData name="Joni Kuokkanen" userId="1eaad325-30d5-4ae6-989c-cdf490e7d36e" providerId="ADAL" clId="{15C82586-274F-4110-AB7E-81C331B11AC2}" dt="2026-09-01T13:31:14.838" v="5440" actId="26606"/>
          <ac:spMkLst>
            <pc:docMk/>
            <pc:sldMk cId="1185894895" sldId="861"/>
            <ac:spMk id="12" creationId="{F13C74B1-5B17-4795-BED0-7140497B445A}"/>
          </ac:spMkLst>
        </pc:spChg>
        <pc:spChg chg="add del">
          <ac:chgData name="Joni Kuokkanen" userId="1eaad325-30d5-4ae6-989c-cdf490e7d36e" providerId="ADAL" clId="{15C82586-274F-4110-AB7E-81C331B11AC2}" dt="2026-09-01T13:31:27.554" v="5444" actId="26606"/>
          <ac:spMkLst>
            <pc:docMk/>
            <pc:sldMk cId="1185894895" sldId="861"/>
            <ac:spMk id="13" creationId="{D4974D33-8DC5-464E-8C6D-BE58F0669C17}"/>
          </ac:spMkLst>
        </pc:spChg>
        <pc:spChg chg="add del">
          <ac:chgData name="Joni Kuokkanen" userId="1eaad325-30d5-4ae6-989c-cdf490e7d36e" providerId="ADAL" clId="{15C82586-274F-4110-AB7E-81C331B11AC2}" dt="2026-09-01T13:31:14.838" v="5440" actId="26606"/>
          <ac:spMkLst>
            <pc:docMk/>
            <pc:sldMk cId="1185894895" sldId="861"/>
            <ac:spMk id="14" creationId="{D4974D33-8DC5-464E-8C6D-BE58F0669C17}"/>
          </ac:spMkLst>
        </pc:spChg>
        <pc:spChg chg="add">
          <ac:chgData name="Joni Kuokkanen" userId="1eaad325-30d5-4ae6-989c-cdf490e7d36e" providerId="ADAL" clId="{15C82586-274F-4110-AB7E-81C331B11AC2}" dt="2026-09-01T13:31:27.625" v="5445" actId="26606"/>
          <ac:spMkLst>
            <pc:docMk/>
            <pc:sldMk cId="1185894895" sldId="861"/>
            <ac:spMk id="15" creationId="{0B9EE3F3-89B7-43C3-8651-C4C96830993D}"/>
          </ac:spMkLst>
        </pc:spChg>
        <pc:spChg chg="add">
          <ac:chgData name="Joni Kuokkanen" userId="1eaad325-30d5-4ae6-989c-cdf490e7d36e" providerId="ADAL" clId="{15C82586-274F-4110-AB7E-81C331B11AC2}" dt="2026-09-01T13:31:27.625" v="5445" actId="26606"/>
          <ac:spMkLst>
            <pc:docMk/>
            <pc:sldMk cId="1185894895" sldId="861"/>
            <ac:spMk id="16" creationId="{8D9CE0F4-2EB2-4F1F-8AAC-DB3571D9FE10}"/>
          </ac:spMkLst>
        </pc:spChg>
        <pc:spChg chg="add">
          <ac:chgData name="Joni Kuokkanen" userId="1eaad325-30d5-4ae6-989c-cdf490e7d36e" providerId="ADAL" clId="{15C82586-274F-4110-AB7E-81C331B11AC2}" dt="2026-09-01T13:31:27.625" v="5445" actId="26606"/>
          <ac:spMkLst>
            <pc:docMk/>
            <pc:sldMk cId="1185894895" sldId="861"/>
            <ac:spMk id="17" creationId="{33AE4636-AEEC-45D6-84D4-7AC2DA48ECF8}"/>
          </ac:spMkLst>
        </pc:spChg>
        <pc:spChg chg="add mod">
          <ac:chgData name="Joni Kuokkanen" userId="1eaad325-30d5-4ae6-989c-cdf490e7d36e" providerId="ADAL" clId="{15C82586-274F-4110-AB7E-81C331B11AC2}" dt="2026-09-01T13:32:20.034" v="5498" actId="1076"/>
          <ac:spMkLst>
            <pc:docMk/>
            <pc:sldMk cId="1185894895" sldId="861"/>
            <ac:spMk id="18" creationId="{24C311EC-CF59-FF98-AC3F-A0053446DD22}"/>
          </ac:spMkLst>
        </pc:spChg>
        <pc:picChg chg="add mod ord">
          <ac:chgData name="Joni Kuokkanen" userId="1eaad325-30d5-4ae6-989c-cdf490e7d36e" providerId="ADAL" clId="{15C82586-274F-4110-AB7E-81C331B11AC2}" dt="2026-09-01T13:31:27.625" v="5445" actId="26606"/>
          <ac:picMkLst>
            <pc:docMk/>
            <pc:sldMk cId="1185894895" sldId="861"/>
            <ac:picMk id="5" creationId="{821E11C2-16B3-2E53-0946-7E7184D9A74C}"/>
          </ac:picMkLst>
        </pc:picChg>
      </pc:sldChg>
      <pc:sldChg chg="modSp new del mod">
        <pc:chgData name="Joni Kuokkanen" userId="1eaad325-30d5-4ae6-989c-cdf490e7d36e" providerId="ADAL" clId="{15C82586-274F-4110-AB7E-81C331B11AC2}" dt="2026-09-01T18:12:02.103" v="6818" actId="47"/>
        <pc:sldMkLst>
          <pc:docMk/>
          <pc:sldMk cId="3127914300" sldId="862"/>
        </pc:sldMkLst>
        <pc:spChg chg="mod">
          <ac:chgData name="Joni Kuokkanen" userId="1eaad325-30d5-4ae6-989c-cdf490e7d36e" providerId="ADAL" clId="{15C82586-274F-4110-AB7E-81C331B11AC2}" dt="2026-09-01T18:03:31.134" v="6588" actId="20577"/>
          <ac:spMkLst>
            <pc:docMk/>
            <pc:sldMk cId="3127914300" sldId="862"/>
            <ac:spMk id="3" creationId="{702FB894-D8F8-7B27-2786-3AB2109C934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2991A4-458B-45CE-8FC8-BEFCE6114FF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B4EFFE-BD94-49FE-816B-27C73307F44A}">
      <dgm:prSet phldrT="[Texto]"/>
      <dgm:spPr/>
      <dgm:t>
        <a:bodyPr/>
        <a:lstStyle/>
        <a:p>
          <a:r>
            <a:rPr lang="es-ES" dirty="0" err="1"/>
            <a:t>Liikkeen</a:t>
          </a:r>
          <a:r>
            <a:rPr lang="es-ES" dirty="0"/>
            <a:t> </a:t>
          </a:r>
          <a:r>
            <a:rPr lang="es-ES" dirty="0" err="1"/>
            <a:t>integrointi</a:t>
          </a:r>
          <a:r>
            <a:rPr lang="es-ES" dirty="0"/>
            <a:t> </a:t>
          </a:r>
          <a:r>
            <a:rPr lang="es-ES" dirty="0" err="1"/>
            <a:t>opetukseen</a:t>
          </a:r>
          <a:endParaRPr lang="es-ES" dirty="0"/>
        </a:p>
      </dgm:t>
    </dgm:pt>
    <dgm:pt modelId="{3E92CFCF-2F0F-48B7-A0AB-E828E03D0865}" type="parTrans" cxnId="{B182A071-A950-4956-B2DA-04C683AF9E81}">
      <dgm:prSet/>
      <dgm:spPr/>
      <dgm:t>
        <a:bodyPr/>
        <a:lstStyle/>
        <a:p>
          <a:endParaRPr lang="es-ES"/>
        </a:p>
      </dgm:t>
    </dgm:pt>
    <dgm:pt modelId="{E4652933-D64C-4D18-8001-D50E08B1AAE1}" type="sibTrans" cxnId="{B182A071-A950-4956-B2DA-04C683AF9E81}">
      <dgm:prSet/>
      <dgm:spPr/>
      <dgm:t>
        <a:bodyPr/>
        <a:lstStyle/>
        <a:p>
          <a:endParaRPr lang="es-ES"/>
        </a:p>
      </dgm:t>
    </dgm:pt>
    <dgm:pt modelId="{161E3554-B6A6-4A6A-B781-FCB382F3F9ED}">
      <dgm:prSet phldrT="[Texto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ES" dirty="0"/>
        </a:p>
      </dgm:t>
    </dgm:pt>
    <dgm:pt modelId="{2AA9AE26-E32C-4369-AE5D-A314345A4AD3}" type="parTrans" cxnId="{CD43F3DF-8B86-4CF0-870C-EAFDCE30C889}">
      <dgm:prSet/>
      <dgm:spPr/>
      <dgm:t>
        <a:bodyPr/>
        <a:lstStyle/>
        <a:p>
          <a:endParaRPr lang="es-ES"/>
        </a:p>
      </dgm:t>
    </dgm:pt>
    <dgm:pt modelId="{DF026AE7-8916-497E-AE4D-BEF6D8AA54E8}" type="sibTrans" cxnId="{CD43F3DF-8B86-4CF0-870C-EAFDCE30C889}">
      <dgm:prSet/>
      <dgm:spPr/>
      <dgm:t>
        <a:bodyPr/>
        <a:lstStyle/>
        <a:p>
          <a:endParaRPr lang="es-ES"/>
        </a:p>
      </dgm:t>
    </dgm:pt>
    <dgm:pt modelId="{50854360-59EC-4364-9665-2844284102AD}">
      <dgm:prSet phldrT="[Texto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ES" dirty="0"/>
        </a:p>
      </dgm:t>
    </dgm:pt>
    <dgm:pt modelId="{019BB8C5-C879-4DFB-AD76-1F2C6DF3FFB8}" type="parTrans" cxnId="{EED3CC6E-5D01-43E5-8692-4A67B215C57C}">
      <dgm:prSet/>
      <dgm:spPr/>
      <dgm:t>
        <a:bodyPr/>
        <a:lstStyle/>
        <a:p>
          <a:endParaRPr lang="es-ES"/>
        </a:p>
      </dgm:t>
    </dgm:pt>
    <dgm:pt modelId="{36792CEE-A873-4ACD-ACE9-5CD0F1142B98}" type="sibTrans" cxnId="{EED3CC6E-5D01-43E5-8692-4A67B215C57C}">
      <dgm:prSet/>
      <dgm:spPr/>
      <dgm:t>
        <a:bodyPr/>
        <a:lstStyle/>
        <a:p>
          <a:endParaRPr lang="es-ES"/>
        </a:p>
      </dgm:t>
    </dgm:pt>
    <dgm:pt modelId="{68827B54-6968-48F3-BCA5-D8825F593F15}">
      <dgm:prSet phldrT="[Texto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ES" dirty="0"/>
        </a:p>
      </dgm:t>
    </dgm:pt>
    <dgm:pt modelId="{FA7D0048-52B0-45BA-99CC-B4605910559E}" type="parTrans" cxnId="{4D143632-F1F0-4C91-9659-C6B962E35B56}">
      <dgm:prSet/>
      <dgm:spPr/>
      <dgm:t>
        <a:bodyPr/>
        <a:lstStyle/>
        <a:p>
          <a:endParaRPr lang="es-ES"/>
        </a:p>
      </dgm:t>
    </dgm:pt>
    <dgm:pt modelId="{32E00A4E-1C63-41D0-B078-B6292B633B5D}" type="sibTrans" cxnId="{4D143632-F1F0-4C91-9659-C6B962E35B56}">
      <dgm:prSet/>
      <dgm:spPr/>
      <dgm:t>
        <a:bodyPr/>
        <a:lstStyle/>
        <a:p>
          <a:endParaRPr lang="es-ES"/>
        </a:p>
      </dgm:t>
    </dgm:pt>
    <dgm:pt modelId="{F31F60FC-DFE2-4CB6-8FBA-093A6AD560E7}">
      <dgm:prSet phldrT="[Texto]"/>
      <dgm:spPr/>
      <dgm:t>
        <a:bodyPr/>
        <a:lstStyle/>
        <a:p>
          <a:r>
            <a:rPr lang="es-ES" dirty="0" err="1"/>
            <a:t>Tauko</a:t>
          </a:r>
          <a:r>
            <a:rPr lang="es-ES" dirty="0"/>
            <a:t> </a:t>
          </a:r>
          <a:r>
            <a:rPr lang="es-ES" dirty="0" err="1"/>
            <a:t>akatemisesta</a:t>
          </a:r>
          <a:r>
            <a:rPr lang="es-ES" dirty="0"/>
            <a:t> </a:t>
          </a:r>
          <a:r>
            <a:rPr lang="es-ES" dirty="0" err="1"/>
            <a:t>työstä</a:t>
          </a:r>
          <a:endParaRPr lang="es-ES" dirty="0"/>
        </a:p>
      </dgm:t>
    </dgm:pt>
    <dgm:pt modelId="{1390A293-D6A4-4F2A-A122-AD0AC4177511}" type="parTrans" cxnId="{88FABB4F-C562-4C69-B067-D40DFE8A92F9}">
      <dgm:prSet/>
      <dgm:spPr/>
      <dgm:t>
        <a:bodyPr/>
        <a:lstStyle/>
        <a:p>
          <a:endParaRPr lang="es-ES"/>
        </a:p>
      </dgm:t>
    </dgm:pt>
    <dgm:pt modelId="{28165F0D-2A53-4E72-9019-47E7498F613E}" type="sibTrans" cxnId="{88FABB4F-C562-4C69-B067-D40DFE8A92F9}">
      <dgm:prSet/>
      <dgm:spPr/>
      <dgm:t>
        <a:bodyPr/>
        <a:lstStyle/>
        <a:p>
          <a:endParaRPr lang="es-ES"/>
        </a:p>
      </dgm:t>
    </dgm:pt>
    <dgm:pt modelId="{1B0A47E5-1363-4165-B55D-8A6A1B2AFFDB}">
      <dgm:prSet phldrT="[Texto]"/>
      <dgm:spPr/>
      <dgm:t>
        <a:bodyPr/>
        <a:lstStyle/>
        <a:p>
          <a:r>
            <a:rPr lang="es-ES" b="1" dirty="0" err="1"/>
            <a:t>Sisällön</a:t>
          </a:r>
          <a:r>
            <a:rPr lang="es-ES" b="1" dirty="0"/>
            <a:t> </a:t>
          </a:r>
          <a:r>
            <a:rPr lang="es-ES" b="1" dirty="0" err="1"/>
            <a:t>kanssa</a:t>
          </a:r>
          <a:endParaRPr lang="es-ES" b="1" dirty="0"/>
        </a:p>
        <a:p>
          <a:r>
            <a:rPr lang="es-ES" dirty="0" err="1"/>
            <a:t>Tukee</a:t>
          </a:r>
          <a:r>
            <a:rPr lang="es-ES" dirty="0"/>
            <a:t> </a:t>
          </a:r>
          <a:r>
            <a:rPr lang="es-ES" dirty="0" err="1"/>
            <a:t>oppiaineen</a:t>
          </a:r>
          <a:r>
            <a:rPr lang="es-ES" dirty="0"/>
            <a:t> </a:t>
          </a:r>
          <a:r>
            <a:rPr lang="es-ES" dirty="0" err="1"/>
            <a:t>sisältöä</a:t>
          </a:r>
          <a:r>
            <a:rPr lang="es-ES" dirty="0"/>
            <a:t> </a:t>
          </a:r>
        </a:p>
      </dgm:t>
    </dgm:pt>
    <dgm:pt modelId="{EBD07CD8-F697-44C6-A4C9-5293B54CC64B}" type="parTrans" cxnId="{D76B48BD-AF08-4B14-A54D-A8F85BCC1A40}">
      <dgm:prSet/>
      <dgm:spPr/>
      <dgm:t>
        <a:bodyPr/>
        <a:lstStyle/>
        <a:p>
          <a:endParaRPr lang="es-ES"/>
        </a:p>
      </dgm:t>
    </dgm:pt>
    <dgm:pt modelId="{94DE13D5-D687-4553-8592-EC2BD38301CB}" type="sibTrans" cxnId="{D76B48BD-AF08-4B14-A54D-A8F85BCC1A40}">
      <dgm:prSet/>
      <dgm:spPr/>
      <dgm:t>
        <a:bodyPr/>
        <a:lstStyle/>
        <a:p>
          <a:endParaRPr lang="es-ES"/>
        </a:p>
      </dgm:t>
    </dgm:pt>
    <dgm:pt modelId="{7F6AA52F-A557-4038-816A-759AAB06AFDA}">
      <dgm:prSet phldrT="[Texto]"/>
      <dgm:spPr/>
      <dgm:t>
        <a:bodyPr/>
        <a:lstStyle/>
        <a:p>
          <a:r>
            <a:rPr lang="es-ES" b="1" dirty="0" err="1"/>
            <a:t>Ilman</a:t>
          </a:r>
          <a:r>
            <a:rPr lang="es-ES" b="1" dirty="0"/>
            <a:t> </a:t>
          </a:r>
          <a:r>
            <a:rPr lang="es-ES" b="1" dirty="0" err="1"/>
            <a:t>sisältökytkentää</a:t>
          </a:r>
          <a:endParaRPr lang="es-ES" b="1" dirty="0"/>
        </a:p>
        <a:p>
          <a:r>
            <a:rPr lang="es-ES" dirty="0"/>
            <a:t>Ei </a:t>
          </a:r>
          <a:r>
            <a:rPr lang="es-ES" dirty="0" err="1"/>
            <a:t>linkity</a:t>
          </a:r>
          <a:r>
            <a:rPr lang="es-ES" dirty="0"/>
            <a:t> </a:t>
          </a:r>
          <a:r>
            <a:rPr lang="es-ES" dirty="0" err="1"/>
            <a:t>oppiaineen</a:t>
          </a:r>
          <a:r>
            <a:rPr lang="es-ES" dirty="0"/>
            <a:t> </a:t>
          </a:r>
          <a:r>
            <a:rPr lang="es-ES" dirty="0" err="1"/>
            <a:t>sisöltöön</a:t>
          </a:r>
          <a:endParaRPr lang="es-ES" dirty="0"/>
        </a:p>
      </dgm:t>
    </dgm:pt>
    <dgm:pt modelId="{92475916-91BA-475C-ABAF-6F256BAA4B82}" type="parTrans" cxnId="{030ABBCE-2D13-438A-9366-CE61C46FCE99}">
      <dgm:prSet/>
      <dgm:spPr/>
      <dgm:t>
        <a:bodyPr/>
        <a:lstStyle/>
        <a:p>
          <a:endParaRPr lang="es-ES"/>
        </a:p>
      </dgm:t>
    </dgm:pt>
    <dgm:pt modelId="{546B4058-4889-4CA8-A94B-DBEEB3410F3F}" type="sibTrans" cxnId="{030ABBCE-2D13-438A-9366-CE61C46FCE99}">
      <dgm:prSet/>
      <dgm:spPr/>
      <dgm:t>
        <a:bodyPr/>
        <a:lstStyle/>
        <a:p>
          <a:endParaRPr lang="es-ES"/>
        </a:p>
      </dgm:t>
    </dgm:pt>
    <dgm:pt modelId="{3310EC01-6A6E-4684-A757-899C2C07FDC7}" type="pres">
      <dgm:prSet presAssocID="{5C2991A4-458B-45CE-8FC8-BEFCE6114FF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7A4C4F5-EFC3-4AE2-B545-D33366823DBB}" type="pres">
      <dgm:prSet presAssocID="{D3B4EFFE-BD94-49FE-816B-27C73307F44A}" presName="root1" presStyleCnt="0"/>
      <dgm:spPr/>
    </dgm:pt>
    <dgm:pt modelId="{FF5097A1-F443-4225-A3FC-7688BF4C3C34}" type="pres">
      <dgm:prSet presAssocID="{D3B4EFFE-BD94-49FE-816B-27C73307F44A}" presName="LevelOneTextNode" presStyleLbl="node0" presStyleIdx="0" presStyleCnt="1" custScaleX="126445">
        <dgm:presLayoutVars>
          <dgm:chPref val="3"/>
        </dgm:presLayoutVars>
      </dgm:prSet>
      <dgm:spPr/>
    </dgm:pt>
    <dgm:pt modelId="{36BFA0FC-54DB-4CD5-B0B5-19B4CB4513E2}" type="pres">
      <dgm:prSet presAssocID="{D3B4EFFE-BD94-49FE-816B-27C73307F44A}" presName="level2hierChild" presStyleCnt="0"/>
      <dgm:spPr/>
    </dgm:pt>
    <dgm:pt modelId="{9CFDBA18-F2D6-4D9A-BB00-847BE16CAB79}" type="pres">
      <dgm:prSet presAssocID="{2AA9AE26-E32C-4369-AE5D-A314345A4AD3}" presName="conn2-1" presStyleLbl="parChTrans1D2" presStyleIdx="0" presStyleCnt="2"/>
      <dgm:spPr/>
    </dgm:pt>
    <dgm:pt modelId="{AD257AF9-902C-448D-BBD2-4469AAC14265}" type="pres">
      <dgm:prSet presAssocID="{2AA9AE26-E32C-4369-AE5D-A314345A4AD3}" presName="connTx" presStyleLbl="parChTrans1D2" presStyleIdx="0" presStyleCnt="2"/>
      <dgm:spPr/>
    </dgm:pt>
    <dgm:pt modelId="{99494BC2-6DD7-450D-9946-8BA7CABA58DE}" type="pres">
      <dgm:prSet presAssocID="{161E3554-B6A6-4A6A-B781-FCB382F3F9ED}" presName="root2" presStyleCnt="0"/>
      <dgm:spPr/>
    </dgm:pt>
    <dgm:pt modelId="{BBFACD97-8CF5-43D8-89F6-45BCA8F39CCB}" type="pres">
      <dgm:prSet presAssocID="{161E3554-B6A6-4A6A-B781-FCB382F3F9ED}" presName="LevelTwoTextNode" presStyleLbl="node2" presStyleIdx="0" presStyleCnt="2">
        <dgm:presLayoutVars>
          <dgm:chPref val="3"/>
        </dgm:presLayoutVars>
      </dgm:prSet>
      <dgm:spPr/>
    </dgm:pt>
    <dgm:pt modelId="{20808B39-3A4A-43A2-A27E-6644E7C4D6F5}" type="pres">
      <dgm:prSet presAssocID="{161E3554-B6A6-4A6A-B781-FCB382F3F9ED}" presName="level3hierChild" presStyleCnt="0"/>
      <dgm:spPr/>
    </dgm:pt>
    <dgm:pt modelId="{E34F3058-4911-4A17-9731-AA9DD1A93E1C}" type="pres">
      <dgm:prSet presAssocID="{019BB8C5-C879-4DFB-AD76-1F2C6DF3FFB8}" presName="conn2-1" presStyleLbl="parChTrans1D3" presStyleIdx="0" presStyleCnt="4"/>
      <dgm:spPr/>
    </dgm:pt>
    <dgm:pt modelId="{C878956C-F7A8-44DB-81B0-49F7208D163E}" type="pres">
      <dgm:prSet presAssocID="{019BB8C5-C879-4DFB-AD76-1F2C6DF3FFB8}" presName="connTx" presStyleLbl="parChTrans1D3" presStyleIdx="0" presStyleCnt="4"/>
      <dgm:spPr/>
    </dgm:pt>
    <dgm:pt modelId="{F4D4A3E8-D98C-404D-AF50-C77BBEB36404}" type="pres">
      <dgm:prSet presAssocID="{50854360-59EC-4364-9665-2844284102AD}" presName="root2" presStyleCnt="0"/>
      <dgm:spPr/>
    </dgm:pt>
    <dgm:pt modelId="{383B2BBB-AF0B-4C19-91A1-216F601FE8F2}" type="pres">
      <dgm:prSet presAssocID="{50854360-59EC-4364-9665-2844284102AD}" presName="LevelTwoTextNode" presStyleLbl="node3" presStyleIdx="0" presStyleCnt="4">
        <dgm:presLayoutVars>
          <dgm:chPref val="3"/>
        </dgm:presLayoutVars>
      </dgm:prSet>
      <dgm:spPr/>
    </dgm:pt>
    <dgm:pt modelId="{690EF809-1EFC-49CD-BB14-BB7D32E0358F}" type="pres">
      <dgm:prSet presAssocID="{50854360-59EC-4364-9665-2844284102AD}" presName="level3hierChild" presStyleCnt="0"/>
      <dgm:spPr/>
    </dgm:pt>
    <dgm:pt modelId="{21A9D032-0493-432C-B658-380716C6426A}" type="pres">
      <dgm:prSet presAssocID="{FA7D0048-52B0-45BA-99CC-B4605910559E}" presName="conn2-1" presStyleLbl="parChTrans1D3" presStyleIdx="1" presStyleCnt="4"/>
      <dgm:spPr/>
    </dgm:pt>
    <dgm:pt modelId="{D94163A4-E59F-4FAE-B031-BCAE7531D30A}" type="pres">
      <dgm:prSet presAssocID="{FA7D0048-52B0-45BA-99CC-B4605910559E}" presName="connTx" presStyleLbl="parChTrans1D3" presStyleIdx="1" presStyleCnt="4"/>
      <dgm:spPr/>
    </dgm:pt>
    <dgm:pt modelId="{ADD40566-4D24-4EFB-90A7-21EBD8B7BF4E}" type="pres">
      <dgm:prSet presAssocID="{68827B54-6968-48F3-BCA5-D8825F593F15}" presName="root2" presStyleCnt="0"/>
      <dgm:spPr/>
    </dgm:pt>
    <dgm:pt modelId="{65346FA2-DB98-453A-945A-947589F89A7D}" type="pres">
      <dgm:prSet presAssocID="{68827B54-6968-48F3-BCA5-D8825F593F15}" presName="LevelTwoTextNode" presStyleLbl="node3" presStyleIdx="1" presStyleCnt="4">
        <dgm:presLayoutVars>
          <dgm:chPref val="3"/>
        </dgm:presLayoutVars>
      </dgm:prSet>
      <dgm:spPr/>
    </dgm:pt>
    <dgm:pt modelId="{7780218B-B0F3-4308-ADC8-4CF92CF52100}" type="pres">
      <dgm:prSet presAssocID="{68827B54-6968-48F3-BCA5-D8825F593F15}" presName="level3hierChild" presStyleCnt="0"/>
      <dgm:spPr/>
    </dgm:pt>
    <dgm:pt modelId="{ACB1451B-E045-4DAA-89C2-3028BE0ECD79}" type="pres">
      <dgm:prSet presAssocID="{1390A293-D6A4-4F2A-A122-AD0AC4177511}" presName="conn2-1" presStyleLbl="parChTrans1D2" presStyleIdx="1" presStyleCnt="2"/>
      <dgm:spPr/>
    </dgm:pt>
    <dgm:pt modelId="{05CA6B5F-713D-47FB-8D62-D2B0C895D4E2}" type="pres">
      <dgm:prSet presAssocID="{1390A293-D6A4-4F2A-A122-AD0AC4177511}" presName="connTx" presStyleLbl="parChTrans1D2" presStyleIdx="1" presStyleCnt="2"/>
      <dgm:spPr/>
    </dgm:pt>
    <dgm:pt modelId="{208F1950-E921-4765-813C-BC1E84C030D4}" type="pres">
      <dgm:prSet presAssocID="{F31F60FC-DFE2-4CB6-8FBA-093A6AD560E7}" presName="root2" presStyleCnt="0"/>
      <dgm:spPr/>
    </dgm:pt>
    <dgm:pt modelId="{1A3DFE69-2847-4F62-A433-8C72BEA800D6}" type="pres">
      <dgm:prSet presAssocID="{F31F60FC-DFE2-4CB6-8FBA-093A6AD560E7}" presName="LevelTwoTextNode" presStyleLbl="node2" presStyleIdx="1" presStyleCnt="2">
        <dgm:presLayoutVars>
          <dgm:chPref val="3"/>
        </dgm:presLayoutVars>
      </dgm:prSet>
      <dgm:spPr/>
    </dgm:pt>
    <dgm:pt modelId="{F2811ADB-3460-4DE2-9678-B95829710FF7}" type="pres">
      <dgm:prSet presAssocID="{F31F60FC-DFE2-4CB6-8FBA-093A6AD560E7}" presName="level3hierChild" presStyleCnt="0"/>
      <dgm:spPr/>
    </dgm:pt>
    <dgm:pt modelId="{76B4785E-E416-47AB-85ED-3658E6354107}" type="pres">
      <dgm:prSet presAssocID="{EBD07CD8-F697-44C6-A4C9-5293B54CC64B}" presName="conn2-1" presStyleLbl="parChTrans1D3" presStyleIdx="2" presStyleCnt="4"/>
      <dgm:spPr/>
    </dgm:pt>
    <dgm:pt modelId="{ADE0122F-982C-4B02-A160-01781DA053C7}" type="pres">
      <dgm:prSet presAssocID="{EBD07CD8-F697-44C6-A4C9-5293B54CC64B}" presName="connTx" presStyleLbl="parChTrans1D3" presStyleIdx="2" presStyleCnt="4"/>
      <dgm:spPr/>
    </dgm:pt>
    <dgm:pt modelId="{DCFDA0BF-38D4-496C-82E7-6592DAFA29CB}" type="pres">
      <dgm:prSet presAssocID="{1B0A47E5-1363-4165-B55D-8A6A1B2AFFDB}" presName="root2" presStyleCnt="0"/>
      <dgm:spPr/>
    </dgm:pt>
    <dgm:pt modelId="{37EDE7A6-A4F6-4AB6-8DAF-2F3B73811BC6}" type="pres">
      <dgm:prSet presAssocID="{1B0A47E5-1363-4165-B55D-8A6A1B2AFFDB}" presName="LevelTwoTextNode" presStyleLbl="node3" presStyleIdx="2" presStyleCnt="4">
        <dgm:presLayoutVars>
          <dgm:chPref val="3"/>
        </dgm:presLayoutVars>
      </dgm:prSet>
      <dgm:spPr/>
    </dgm:pt>
    <dgm:pt modelId="{78277966-31BC-4B53-AD7A-88BF4E47BCE8}" type="pres">
      <dgm:prSet presAssocID="{1B0A47E5-1363-4165-B55D-8A6A1B2AFFDB}" presName="level3hierChild" presStyleCnt="0"/>
      <dgm:spPr/>
    </dgm:pt>
    <dgm:pt modelId="{20BA1CC9-5278-4885-A1F2-3E7CC958EFFF}" type="pres">
      <dgm:prSet presAssocID="{92475916-91BA-475C-ABAF-6F256BAA4B82}" presName="conn2-1" presStyleLbl="parChTrans1D3" presStyleIdx="3" presStyleCnt="4"/>
      <dgm:spPr/>
    </dgm:pt>
    <dgm:pt modelId="{4EED35C6-F7F3-4C87-8995-6D1BF3628D35}" type="pres">
      <dgm:prSet presAssocID="{92475916-91BA-475C-ABAF-6F256BAA4B82}" presName="connTx" presStyleLbl="parChTrans1D3" presStyleIdx="3" presStyleCnt="4"/>
      <dgm:spPr/>
    </dgm:pt>
    <dgm:pt modelId="{FAC53C4D-3112-48FD-932B-B45883101D65}" type="pres">
      <dgm:prSet presAssocID="{7F6AA52F-A557-4038-816A-759AAB06AFDA}" presName="root2" presStyleCnt="0"/>
      <dgm:spPr/>
    </dgm:pt>
    <dgm:pt modelId="{3951D9DD-F83E-4251-98BD-E66CC315F37C}" type="pres">
      <dgm:prSet presAssocID="{7F6AA52F-A557-4038-816A-759AAB06AFDA}" presName="LevelTwoTextNode" presStyleLbl="node3" presStyleIdx="3" presStyleCnt="4">
        <dgm:presLayoutVars>
          <dgm:chPref val="3"/>
        </dgm:presLayoutVars>
      </dgm:prSet>
      <dgm:spPr/>
    </dgm:pt>
    <dgm:pt modelId="{723E6CFD-7D8C-4234-9336-9A408457DC6C}" type="pres">
      <dgm:prSet presAssocID="{7F6AA52F-A557-4038-816A-759AAB06AFDA}" presName="level3hierChild" presStyleCnt="0"/>
      <dgm:spPr/>
    </dgm:pt>
  </dgm:ptLst>
  <dgm:cxnLst>
    <dgm:cxn modelId="{49EDE703-D481-4F48-9C23-A4438D582335}" type="presOf" srcId="{92475916-91BA-475C-ABAF-6F256BAA4B82}" destId="{20BA1CC9-5278-4885-A1F2-3E7CC958EFFF}" srcOrd="0" destOrd="0" presId="urn:microsoft.com/office/officeart/2005/8/layout/hierarchy2"/>
    <dgm:cxn modelId="{80CFEF15-E88C-4F9F-B171-278F78AD6A84}" type="presOf" srcId="{68827B54-6968-48F3-BCA5-D8825F593F15}" destId="{65346FA2-DB98-453A-945A-947589F89A7D}" srcOrd="0" destOrd="0" presId="urn:microsoft.com/office/officeart/2005/8/layout/hierarchy2"/>
    <dgm:cxn modelId="{79426C17-295A-4585-BF7C-A2429E49E73A}" type="presOf" srcId="{2AA9AE26-E32C-4369-AE5D-A314345A4AD3}" destId="{9CFDBA18-F2D6-4D9A-BB00-847BE16CAB79}" srcOrd="0" destOrd="0" presId="urn:microsoft.com/office/officeart/2005/8/layout/hierarchy2"/>
    <dgm:cxn modelId="{397A9118-E842-4B4D-818A-7A441442887A}" type="presOf" srcId="{F31F60FC-DFE2-4CB6-8FBA-093A6AD560E7}" destId="{1A3DFE69-2847-4F62-A433-8C72BEA800D6}" srcOrd="0" destOrd="0" presId="urn:microsoft.com/office/officeart/2005/8/layout/hierarchy2"/>
    <dgm:cxn modelId="{4D143632-F1F0-4C91-9659-C6B962E35B56}" srcId="{161E3554-B6A6-4A6A-B781-FCB382F3F9ED}" destId="{68827B54-6968-48F3-BCA5-D8825F593F15}" srcOrd="1" destOrd="0" parTransId="{FA7D0048-52B0-45BA-99CC-B4605910559E}" sibTransId="{32E00A4E-1C63-41D0-B078-B6292B633B5D}"/>
    <dgm:cxn modelId="{0F4DD73F-985F-4EEC-A6FC-38343B20159D}" type="presOf" srcId="{5C2991A4-458B-45CE-8FC8-BEFCE6114FFE}" destId="{3310EC01-6A6E-4684-A757-899C2C07FDC7}" srcOrd="0" destOrd="0" presId="urn:microsoft.com/office/officeart/2005/8/layout/hierarchy2"/>
    <dgm:cxn modelId="{63FBD840-3D04-4FC5-84C9-AF0A04F25459}" type="presOf" srcId="{EBD07CD8-F697-44C6-A4C9-5293B54CC64B}" destId="{ADE0122F-982C-4B02-A160-01781DA053C7}" srcOrd="1" destOrd="0" presId="urn:microsoft.com/office/officeart/2005/8/layout/hierarchy2"/>
    <dgm:cxn modelId="{67E9105F-4A9D-4B0E-91CE-76B911725273}" type="presOf" srcId="{1390A293-D6A4-4F2A-A122-AD0AC4177511}" destId="{05CA6B5F-713D-47FB-8D62-D2B0C895D4E2}" srcOrd="1" destOrd="0" presId="urn:microsoft.com/office/officeart/2005/8/layout/hierarchy2"/>
    <dgm:cxn modelId="{19789543-92AE-46F8-8155-E17FDA8453E0}" type="presOf" srcId="{FA7D0048-52B0-45BA-99CC-B4605910559E}" destId="{D94163A4-E59F-4FAE-B031-BCAE7531D30A}" srcOrd="1" destOrd="0" presId="urn:microsoft.com/office/officeart/2005/8/layout/hierarchy2"/>
    <dgm:cxn modelId="{EED3CC6E-5D01-43E5-8692-4A67B215C57C}" srcId="{161E3554-B6A6-4A6A-B781-FCB382F3F9ED}" destId="{50854360-59EC-4364-9665-2844284102AD}" srcOrd="0" destOrd="0" parTransId="{019BB8C5-C879-4DFB-AD76-1F2C6DF3FFB8}" sibTransId="{36792CEE-A873-4ACD-ACE9-5CD0F1142B98}"/>
    <dgm:cxn modelId="{88FABB4F-C562-4C69-B067-D40DFE8A92F9}" srcId="{D3B4EFFE-BD94-49FE-816B-27C73307F44A}" destId="{F31F60FC-DFE2-4CB6-8FBA-093A6AD560E7}" srcOrd="1" destOrd="0" parTransId="{1390A293-D6A4-4F2A-A122-AD0AC4177511}" sibTransId="{28165F0D-2A53-4E72-9019-47E7498F613E}"/>
    <dgm:cxn modelId="{96815551-E74F-404C-8C53-55CE111071DB}" type="presOf" srcId="{D3B4EFFE-BD94-49FE-816B-27C73307F44A}" destId="{FF5097A1-F443-4225-A3FC-7688BF4C3C34}" srcOrd="0" destOrd="0" presId="urn:microsoft.com/office/officeart/2005/8/layout/hierarchy2"/>
    <dgm:cxn modelId="{B182A071-A950-4956-B2DA-04C683AF9E81}" srcId="{5C2991A4-458B-45CE-8FC8-BEFCE6114FFE}" destId="{D3B4EFFE-BD94-49FE-816B-27C73307F44A}" srcOrd="0" destOrd="0" parTransId="{3E92CFCF-2F0F-48B7-A0AB-E828E03D0865}" sibTransId="{E4652933-D64C-4D18-8001-D50E08B1AAE1}"/>
    <dgm:cxn modelId="{2D9FC671-9AC4-4698-82EE-2178A1209908}" type="presOf" srcId="{019BB8C5-C879-4DFB-AD76-1F2C6DF3FFB8}" destId="{C878956C-F7A8-44DB-81B0-49F7208D163E}" srcOrd="1" destOrd="0" presId="urn:microsoft.com/office/officeart/2005/8/layout/hierarchy2"/>
    <dgm:cxn modelId="{3DD5B981-6232-49A6-B326-1B5FD5B2162B}" type="presOf" srcId="{161E3554-B6A6-4A6A-B781-FCB382F3F9ED}" destId="{BBFACD97-8CF5-43D8-89F6-45BCA8F39CCB}" srcOrd="0" destOrd="0" presId="urn:microsoft.com/office/officeart/2005/8/layout/hierarchy2"/>
    <dgm:cxn modelId="{82906783-E109-4B45-81F7-17A193E4D889}" type="presOf" srcId="{EBD07CD8-F697-44C6-A4C9-5293B54CC64B}" destId="{76B4785E-E416-47AB-85ED-3658E6354107}" srcOrd="0" destOrd="0" presId="urn:microsoft.com/office/officeart/2005/8/layout/hierarchy2"/>
    <dgm:cxn modelId="{83C67C85-80D8-4F4B-9CD1-28908EDF9E87}" type="presOf" srcId="{019BB8C5-C879-4DFB-AD76-1F2C6DF3FFB8}" destId="{E34F3058-4911-4A17-9731-AA9DD1A93E1C}" srcOrd="0" destOrd="0" presId="urn:microsoft.com/office/officeart/2005/8/layout/hierarchy2"/>
    <dgm:cxn modelId="{4D4F1895-DACD-44D2-BF2F-5AEAB2719BE0}" type="presOf" srcId="{92475916-91BA-475C-ABAF-6F256BAA4B82}" destId="{4EED35C6-F7F3-4C87-8995-6D1BF3628D35}" srcOrd="1" destOrd="0" presId="urn:microsoft.com/office/officeart/2005/8/layout/hierarchy2"/>
    <dgm:cxn modelId="{AF5D5E9A-B028-48E8-8CFB-31DB6DA5B149}" type="presOf" srcId="{50854360-59EC-4364-9665-2844284102AD}" destId="{383B2BBB-AF0B-4C19-91A1-216F601FE8F2}" srcOrd="0" destOrd="0" presId="urn:microsoft.com/office/officeart/2005/8/layout/hierarchy2"/>
    <dgm:cxn modelId="{3407969F-91C1-4255-9B6B-28C3F31C6A24}" type="presOf" srcId="{2AA9AE26-E32C-4369-AE5D-A314345A4AD3}" destId="{AD257AF9-902C-448D-BBD2-4469AAC14265}" srcOrd="1" destOrd="0" presId="urn:microsoft.com/office/officeart/2005/8/layout/hierarchy2"/>
    <dgm:cxn modelId="{2E80DCA8-E463-4247-BA76-59BD310DC460}" type="presOf" srcId="{FA7D0048-52B0-45BA-99CC-B4605910559E}" destId="{21A9D032-0493-432C-B658-380716C6426A}" srcOrd="0" destOrd="0" presId="urn:microsoft.com/office/officeart/2005/8/layout/hierarchy2"/>
    <dgm:cxn modelId="{D76B48BD-AF08-4B14-A54D-A8F85BCC1A40}" srcId="{F31F60FC-DFE2-4CB6-8FBA-093A6AD560E7}" destId="{1B0A47E5-1363-4165-B55D-8A6A1B2AFFDB}" srcOrd="0" destOrd="0" parTransId="{EBD07CD8-F697-44C6-A4C9-5293B54CC64B}" sibTransId="{94DE13D5-D687-4553-8592-EC2BD38301CB}"/>
    <dgm:cxn modelId="{5DECEBC5-70D5-44BF-A159-017DC787DBF4}" type="presOf" srcId="{1B0A47E5-1363-4165-B55D-8A6A1B2AFFDB}" destId="{37EDE7A6-A4F6-4AB6-8DAF-2F3B73811BC6}" srcOrd="0" destOrd="0" presId="urn:microsoft.com/office/officeart/2005/8/layout/hierarchy2"/>
    <dgm:cxn modelId="{3B6F0FCE-8EF4-4F72-B7C5-9A0947392659}" type="presOf" srcId="{1390A293-D6A4-4F2A-A122-AD0AC4177511}" destId="{ACB1451B-E045-4DAA-89C2-3028BE0ECD79}" srcOrd="0" destOrd="0" presId="urn:microsoft.com/office/officeart/2005/8/layout/hierarchy2"/>
    <dgm:cxn modelId="{030ABBCE-2D13-438A-9366-CE61C46FCE99}" srcId="{F31F60FC-DFE2-4CB6-8FBA-093A6AD560E7}" destId="{7F6AA52F-A557-4038-816A-759AAB06AFDA}" srcOrd="1" destOrd="0" parTransId="{92475916-91BA-475C-ABAF-6F256BAA4B82}" sibTransId="{546B4058-4889-4CA8-A94B-DBEEB3410F3F}"/>
    <dgm:cxn modelId="{2C9702D2-D76E-46BF-AB50-8484965DF278}" type="presOf" srcId="{7F6AA52F-A557-4038-816A-759AAB06AFDA}" destId="{3951D9DD-F83E-4251-98BD-E66CC315F37C}" srcOrd="0" destOrd="0" presId="urn:microsoft.com/office/officeart/2005/8/layout/hierarchy2"/>
    <dgm:cxn modelId="{CD43F3DF-8B86-4CF0-870C-EAFDCE30C889}" srcId="{D3B4EFFE-BD94-49FE-816B-27C73307F44A}" destId="{161E3554-B6A6-4A6A-B781-FCB382F3F9ED}" srcOrd="0" destOrd="0" parTransId="{2AA9AE26-E32C-4369-AE5D-A314345A4AD3}" sibTransId="{DF026AE7-8916-497E-AE4D-BEF6D8AA54E8}"/>
    <dgm:cxn modelId="{6D63E197-DE40-47F8-B4CE-58E4C7C1FB07}" type="presParOf" srcId="{3310EC01-6A6E-4684-A757-899C2C07FDC7}" destId="{C7A4C4F5-EFC3-4AE2-B545-D33366823DBB}" srcOrd="0" destOrd="0" presId="urn:microsoft.com/office/officeart/2005/8/layout/hierarchy2"/>
    <dgm:cxn modelId="{5E5EEECE-C87F-4EE9-93E7-5ED141E43B04}" type="presParOf" srcId="{C7A4C4F5-EFC3-4AE2-B545-D33366823DBB}" destId="{FF5097A1-F443-4225-A3FC-7688BF4C3C34}" srcOrd="0" destOrd="0" presId="urn:microsoft.com/office/officeart/2005/8/layout/hierarchy2"/>
    <dgm:cxn modelId="{7637CC27-E1A2-438C-823A-FF4850B5424B}" type="presParOf" srcId="{C7A4C4F5-EFC3-4AE2-B545-D33366823DBB}" destId="{36BFA0FC-54DB-4CD5-B0B5-19B4CB4513E2}" srcOrd="1" destOrd="0" presId="urn:microsoft.com/office/officeart/2005/8/layout/hierarchy2"/>
    <dgm:cxn modelId="{D30BF069-A280-4E50-B79D-82A344CFB762}" type="presParOf" srcId="{36BFA0FC-54DB-4CD5-B0B5-19B4CB4513E2}" destId="{9CFDBA18-F2D6-4D9A-BB00-847BE16CAB79}" srcOrd="0" destOrd="0" presId="urn:microsoft.com/office/officeart/2005/8/layout/hierarchy2"/>
    <dgm:cxn modelId="{FA83438A-6F16-4E76-B34B-3F36C5754E68}" type="presParOf" srcId="{9CFDBA18-F2D6-4D9A-BB00-847BE16CAB79}" destId="{AD257AF9-902C-448D-BBD2-4469AAC14265}" srcOrd="0" destOrd="0" presId="urn:microsoft.com/office/officeart/2005/8/layout/hierarchy2"/>
    <dgm:cxn modelId="{6FD74E0A-6CEC-4692-B936-C4EF07214E2C}" type="presParOf" srcId="{36BFA0FC-54DB-4CD5-B0B5-19B4CB4513E2}" destId="{99494BC2-6DD7-450D-9946-8BA7CABA58DE}" srcOrd="1" destOrd="0" presId="urn:microsoft.com/office/officeart/2005/8/layout/hierarchy2"/>
    <dgm:cxn modelId="{596E990F-8F61-4040-B683-744C51C4C145}" type="presParOf" srcId="{99494BC2-6DD7-450D-9946-8BA7CABA58DE}" destId="{BBFACD97-8CF5-43D8-89F6-45BCA8F39CCB}" srcOrd="0" destOrd="0" presId="urn:microsoft.com/office/officeart/2005/8/layout/hierarchy2"/>
    <dgm:cxn modelId="{E85377BB-8E8E-4F6E-92A6-13B4D378D02B}" type="presParOf" srcId="{99494BC2-6DD7-450D-9946-8BA7CABA58DE}" destId="{20808B39-3A4A-43A2-A27E-6644E7C4D6F5}" srcOrd="1" destOrd="0" presId="urn:microsoft.com/office/officeart/2005/8/layout/hierarchy2"/>
    <dgm:cxn modelId="{205503AE-C564-4D1F-819C-A0AFAA9E33C0}" type="presParOf" srcId="{20808B39-3A4A-43A2-A27E-6644E7C4D6F5}" destId="{E34F3058-4911-4A17-9731-AA9DD1A93E1C}" srcOrd="0" destOrd="0" presId="urn:microsoft.com/office/officeart/2005/8/layout/hierarchy2"/>
    <dgm:cxn modelId="{934D3A1D-80D6-4E23-B561-752B65C1116E}" type="presParOf" srcId="{E34F3058-4911-4A17-9731-AA9DD1A93E1C}" destId="{C878956C-F7A8-44DB-81B0-49F7208D163E}" srcOrd="0" destOrd="0" presId="urn:microsoft.com/office/officeart/2005/8/layout/hierarchy2"/>
    <dgm:cxn modelId="{22E05BB2-84D8-4777-83EC-44E9BCA2B46D}" type="presParOf" srcId="{20808B39-3A4A-43A2-A27E-6644E7C4D6F5}" destId="{F4D4A3E8-D98C-404D-AF50-C77BBEB36404}" srcOrd="1" destOrd="0" presId="urn:microsoft.com/office/officeart/2005/8/layout/hierarchy2"/>
    <dgm:cxn modelId="{A8289B35-FA2F-470B-89D0-68AF25657959}" type="presParOf" srcId="{F4D4A3E8-D98C-404D-AF50-C77BBEB36404}" destId="{383B2BBB-AF0B-4C19-91A1-216F601FE8F2}" srcOrd="0" destOrd="0" presId="urn:microsoft.com/office/officeart/2005/8/layout/hierarchy2"/>
    <dgm:cxn modelId="{56E8A6BD-B45D-4892-A657-94109833D1E2}" type="presParOf" srcId="{F4D4A3E8-D98C-404D-AF50-C77BBEB36404}" destId="{690EF809-1EFC-49CD-BB14-BB7D32E0358F}" srcOrd="1" destOrd="0" presId="urn:microsoft.com/office/officeart/2005/8/layout/hierarchy2"/>
    <dgm:cxn modelId="{9E874B63-310D-4A5F-94DA-7F781330146C}" type="presParOf" srcId="{20808B39-3A4A-43A2-A27E-6644E7C4D6F5}" destId="{21A9D032-0493-432C-B658-380716C6426A}" srcOrd="2" destOrd="0" presId="urn:microsoft.com/office/officeart/2005/8/layout/hierarchy2"/>
    <dgm:cxn modelId="{4A4A910E-4B2F-4B48-A666-831F3E1F66F1}" type="presParOf" srcId="{21A9D032-0493-432C-B658-380716C6426A}" destId="{D94163A4-E59F-4FAE-B031-BCAE7531D30A}" srcOrd="0" destOrd="0" presId="urn:microsoft.com/office/officeart/2005/8/layout/hierarchy2"/>
    <dgm:cxn modelId="{63504F77-9AE1-47E2-8FC8-D7FB8AE20193}" type="presParOf" srcId="{20808B39-3A4A-43A2-A27E-6644E7C4D6F5}" destId="{ADD40566-4D24-4EFB-90A7-21EBD8B7BF4E}" srcOrd="3" destOrd="0" presId="urn:microsoft.com/office/officeart/2005/8/layout/hierarchy2"/>
    <dgm:cxn modelId="{E2C06145-F7A6-433D-A8EC-B14DD7E9741D}" type="presParOf" srcId="{ADD40566-4D24-4EFB-90A7-21EBD8B7BF4E}" destId="{65346FA2-DB98-453A-945A-947589F89A7D}" srcOrd="0" destOrd="0" presId="urn:microsoft.com/office/officeart/2005/8/layout/hierarchy2"/>
    <dgm:cxn modelId="{B1143B4B-4C71-447B-B54E-01868B53DA96}" type="presParOf" srcId="{ADD40566-4D24-4EFB-90A7-21EBD8B7BF4E}" destId="{7780218B-B0F3-4308-ADC8-4CF92CF52100}" srcOrd="1" destOrd="0" presId="urn:microsoft.com/office/officeart/2005/8/layout/hierarchy2"/>
    <dgm:cxn modelId="{4874B2AD-459D-4C8B-AFDC-7C1FC76F5713}" type="presParOf" srcId="{36BFA0FC-54DB-4CD5-B0B5-19B4CB4513E2}" destId="{ACB1451B-E045-4DAA-89C2-3028BE0ECD79}" srcOrd="2" destOrd="0" presId="urn:microsoft.com/office/officeart/2005/8/layout/hierarchy2"/>
    <dgm:cxn modelId="{2FC150B2-9A4A-45C7-8CF8-36EC272DD313}" type="presParOf" srcId="{ACB1451B-E045-4DAA-89C2-3028BE0ECD79}" destId="{05CA6B5F-713D-47FB-8D62-D2B0C895D4E2}" srcOrd="0" destOrd="0" presId="urn:microsoft.com/office/officeart/2005/8/layout/hierarchy2"/>
    <dgm:cxn modelId="{BE968C56-B040-4845-97D3-D724DF9FABE4}" type="presParOf" srcId="{36BFA0FC-54DB-4CD5-B0B5-19B4CB4513E2}" destId="{208F1950-E921-4765-813C-BC1E84C030D4}" srcOrd="3" destOrd="0" presId="urn:microsoft.com/office/officeart/2005/8/layout/hierarchy2"/>
    <dgm:cxn modelId="{E1DA428F-86A3-4A8B-BCB2-A78BAB92FDC3}" type="presParOf" srcId="{208F1950-E921-4765-813C-BC1E84C030D4}" destId="{1A3DFE69-2847-4F62-A433-8C72BEA800D6}" srcOrd="0" destOrd="0" presId="urn:microsoft.com/office/officeart/2005/8/layout/hierarchy2"/>
    <dgm:cxn modelId="{D3579CF0-40E5-478E-98CD-81BBA9A61966}" type="presParOf" srcId="{208F1950-E921-4765-813C-BC1E84C030D4}" destId="{F2811ADB-3460-4DE2-9678-B95829710FF7}" srcOrd="1" destOrd="0" presId="urn:microsoft.com/office/officeart/2005/8/layout/hierarchy2"/>
    <dgm:cxn modelId="{8E992E78-F546-49E0-9842-06B6CDA4718A}" type="presParOf" srcId="{F2811ADB-3460-4DE2-9678-B95829710FF7}" destId="{76B4785E-E416-47AB-85ED-3658E6354107}" srcOrd="0" destOrd="0" presId="urn:microsoft.com/office/officeart/2005/8/layout/hierarchy2"/>
    <dgm:cxn modelId="{2F7723A8-8A76-4453-9AB6-7ED42F22D3D3}" type="presParOf" srcId="{76B4785E-E416-47AB-85ED-3658E6354107}" destId="{ADE0122F-982C-4B02-A160-01781DA053C7}" srcOrd="0" destOrd="0" presId="urn:microsoft.com/office/officeart/2005/8/layout/hierarchy2"/>
    <dgm:cxn modelId="{00ADAD04-54C2-4425-BF90-B3A25FEA75C6}" type="presParOf" srcId="{F2811ADB-3460-4DE2-9678-B95829710FF7}" destId="{DCFDA0BF-38D4-496C-82E7-6592DAFA29CB}" srcOrd="1" destOrd="0" presId="urn:microsoft.com/office/officeart/2005/8/layout/hierarchy2"/>
    <dgm:cxn modelId="{6652F97C-84B8-4775-91AD-B0E52156DF37}" type="presParOf" srcId="{DCFDA0BF-38D4-496C-82E7-6592DAFA29CB}" destId="{37EDE7A6-A4F6-4AB6-8DAF-2F3B73811BC6}" srcOrd="0" destOrd="0" presId="urn:microsoft.com/office/officeart/2005/8/layout/hierarchy2"/>
    <dgm:cxn modelId="{DFE872E4-36CA-4CEE-929D-3BFC7C813D1E}" type="presParOf" srcId="{DCFDA0BF-38D4-496C-82E7-6592DAFA29CB}" destId="{78277966-31BC-4B53-AD7A-88BF4E47BCE8}" srcOrd="1" destOrd="0" presId="urn:microsoft.com/office/officeart/2005/8/layout/hierarchy2"/>
    <dgm:cxn modelId="{2F4DD067-893A-471B-AB4E-37FFC75C8EFF}" type="presParOf" srcId="{F2811ADB-3460-4DE2-9678-B95829710FF7}" destId="{20BA1CC9-5278-4885-A1F2-3E7CC958EFFF}" srcOrd="2" destOrd="0" presId="urn:microsoft.com/office/officeart/2005/8/layout/hierarchy2"/>
    <dgm:cxn modelId="{C7C10D6E-A48F-4967-B873-D30CDFBC83CF}" type="presParOf" srcId="{20BA1CC9-5278-4885-A1F2-3E7CC958EFFF}" destId="{4EED35C6-F7F3-4C87-8995-6D1BF3628D35}" srcOrd="0" destOrd="0" presId="urn:microsoft.com/office/officeart/2005/8/layout/hierarchy2"/>
    <dgm:cxn modelId="{CCB7C20C-C848-4871-85E1-B6CD8C3003ED}" type="presParOf" srcId="{F2811ADB-3460-4DE2-9678-B95829710FF7}" destId="{FAC53C4D-3112-48FD-932B-B45883101D65}" srcOrd="3" destOrd="0" presId="urn:microsoft.com/office/officeart/2005/8/layout/hierarchy2"/>
    <dgm:cxn modelId="{11333348-3B3F-4B12-BCCD-784F5609A667}" type="presParOf" srcId="{FAC53C4D-3112-48FD-932B-B45883101D65}" destId="{3951D9DD-F83E-4251-98BD-E66CC315F37C}" srcOrd="0" destOrd="0" presId="urn:microsoft.com/office/officeart/2005/8/layout/hierarchy2"/>
    <dgm:cxn modelId="{31A3B144-6750-4EB9-8F4D-607457FCACFE}" type="presParOf" srcId="{FAC53C4D-3112-48FD-932B-B45883101D65}" destId="{723E6CFD-7D8C-4234-9336-9A408457DC6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2991A4-458B-45CE-8FC8-BEFCE6114FF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3B4EFFE-BD94-49FE-816B-27C73307F44A}">
      <dgm:prSet phldrT="[Texto]"/>
      <dgm:spPr/>
      <dgm:t>
        <a:bodyPr/>
        <a:lstStyle/>
        <a:p>
          <a:pPr algn="ctr"/>
          <a:r>
            <a:rPr lang="es-ES" dirty="0" err="1"/>
            <a:t>Liikunnan</a:t>
          </a:r>
          <a:r>
            <a:rPr lang="es-ES" dirty="0"/>
            <a:t> </a:t>
          </a:r>
          <a:r>
            <a:rPr lang="es-ES" dirty="0" err="1"/>
            <a:t>integrointi</a:t>
          </a:r>
          <a:endParaRPr lang="es-ES" dirty="0"/>
        </a:p>
      </dgm:t>
    </dgm:pt>
    <dgm:pt modelId="{3E92CFCF-2F0F-48B7-A0AB-E828E03D0865}" type="parTrans" cxnId="{B182A071-A950-4956-B2DA-04C683AF9E81}">
      <dgm:prSet/>
      <dgm:spPr/>
      <dgm:t>
        <a:bodyPr/>
        <a:lstStyle/>
        <a:p>
          <a:pPr algn="ctr"/>
          <a:endParaRPr lang="es-ES"/>
        </a:p>
      </dgm:t>
    </dgm:pt>
    <dgm:pt modelId="{E4652933-D64C-4D18-8001-D50E08B1AAE1}" type="sibTrans" cxnId="{B182A071-A950-4956-B2DA-04C683AF9E81}">
      <dgm:prSet/>
      <dgm:spPr/>
      <dgm:t>
        <a:bodyPr/>
        <a:lstStyle/>
        <a:p>
          <a:pPr algn="ctr"/>
          <a:endParaRPr lang="es-ES"/>
        </a:p>
      </dgm:t>
    </dgm:pt>
    <dgm:pt modelId="{161E3554-B6A6-4A6A-B781-FCB382F3F9ED}">
      <dgm:prSet phldrT="[Texto]"/>
      <dgm:spPr/>
      <dgm:t>
        <a:bodyPr/>
        <a:lstStyle/>
        <a:p>
          <a:pPr algn="ctr"/>
          <a:r>
            <a:rPr lang="es-ES" dirty="0" err="1"/>
            <a:t>Fyysisesti</a:t>
          </a:r>
          <a:r>
            <a:rPr lang="es-ES" dirty="0"/>
            <a:t> </a:t>
          </a:r>
          <a:r>
            <a:rPr lang="es-ES" dirty="0" err="1"/>
            <a:t>aktiiviset</a:t>
          </a:r>
          <a:r>
            <a:rPr lang="es-ES" dirty="0"/>
            <a:t> </a:t>
          </a:r>
          <a:r>
            <a:rPr lang="es-ES" dirty="0" err="1"/>
            <a:t>oppitunnit</a:t>
          </a:r>
          <a:endParaRPr lang="es-ES" dirty="0"/>
        </a:p>
      </dgm:t>
    </dgm:pt>
    <dgm:pt modelId="{2AA9AE26-E32C-4369-AE5D-A314345A4AD3}" type="parTrans" cxnId="{CD43F3DF-8B86-4CF0-870C-EAFDCE30C889}">
      <dgm:prSet/>
      <dgm:spPr/>
      <dgm:t>
        <a:bodyPr/>
        <a:lstStyle/>
        <a:p>
          <a:pPr algn="ctr"/>
          <a:endParaRPr lang="es-ES"/>
        </a:p>
      </dgm:t>
    </dgm:pt>
    <dgm:pt modelId="{DF026AE7-8916-497E-AE4D-BEF6D8AA54E8}" type="sibTrans" cxnId="{CD43F3DF-8B86-4CF0-870C-EAFDCE30C889}">
      <dgm:prSet/>
      <dgm:spPr/>
      <dgm:t>
        <a:bodyPr/>
        <a:lstStyle/>
        <a:p>
          <a:pPr algn="ctr"/>
          <a:endParaRPr lang="es-ES"/>
        </a:p>
      </dgm:t>
    </dgm:pt>
    <dgm:pt modelId="{50854360-59EC-4364-9665-2844284102AD}">
      <dgm:prSet phldrT="[Texto]"/>
      <dgm:spPr/>
      <dgm:t>
        <a:bodyPr/>
        <a:lstStyle/>
        <a:p>
          <a:pPr algn="ctr"/>
          <a:r>
            <a:rPr lang="es-ES" dirty="0" err="1"/>
            <a:t>Luokkahuone</a:t>
          </a:r>
          <a:endParaRPr lang="es-ES" dirty="0"/>
        </a:p>
      </dgm:t>
    </dgm:pt>
    <dgm:pt modelId="{019BB8C5-C879-4DFB-AD76-1F2C6DF3FFB8}" type="parTrans" cxnId="{EED3CC6E-5D01-43E5-8692-4A67B215C57C}">
      <dgm:prSet/>
      <dgm:spPr/>
      <dgm:t>
        <a:bodyPr/>
        <a:lstStyle/>
        <a:p>
          <a:pPr algn="ctr"/>
          <a:endParaRPr lang="es-ES"/>
        </a:p>
      </dgm:t>
    </dgm:pt>
    <dgm:pt modelId="{36792CEE-A873-4ACD-ACE9-5CD0F1142B98}" type="sibTrans" cxnId="{EED3CC6E-5D01-43E5-8692-4A67B215C57C}">
      <dgm:prSet/>
      <dgm:spPr/>
      <dgm:t>
        <a:bodyPr/>
        <a:lstStyle/>
        <a:p>
          <a:pPr algn="ctr"/>
          <a:endParaRPr lang="es-ES"/>
        </a:p>
      </dgm:t>
    </dgm:pt>
    <dgm:pt modelId="{68827B54-6968-48F3-BCA5-D8825F593F15}">
      <dgm:prSet phldrT="[Texto]"/>
      <dgm:spPr/>
      <dgm:t>
        <a:bodyPr/>
        <a:lstStyle/>
        <a:p>
          <a:pPr algn="ctr"/>
          <a:r>
            <a:rPr lang="es-ES" dirty="0" err="1"/>
            <a:t>Koulun</a:t>
          </a:r>
          <a:r>
            <a:rPr lang="es-ES" dirty="0"/>
            <a:t> </a:t>
          </a:r>
          <a:r>
            <a:rPr lang="es-ES" dirty="0" err="1"/>
            <a:t>tilat</a:t>
          </a:r>
          <a:r>
            <a:rPr lang="es-ES" dirty="0"/>
            <a:t> (</a:t>
          </a:r>
          <a:r>
            <a:rPr lang="es-ES" dirty="0" err="1"/>
            <a:t>käytävät</a:t>
          </a:r>
          <a:r>
            <a:rPr lang="es-ES" dirty="0"/>
            <a:t>, </a:t>
          </a:r>
          <a:r>
            <a:rPr lang="es-ES" dirty="0" err="1"/>
            <a:t>rappuset</a:t>
          </a:r>
          <a:r>
            <a:rPr lang="es-ES" dirty="0"/>
            <a:t>) ja </a:t>
          </a:r>
          <a:r>
            <a:rPr lang="es-ES" dirty="0" err="1"/>
            <a:t>koulupiha</a:t>
          </a:r>
          <a:endParaRPr lang="es-ES" dirty="0"/>
        </a:p>
      </dgm:t>
    </dgm:pt>
    <dgm:pt modelId="{FA7D0048-52B0-45BA-99CC-B4605910559E}" type="parTrans" cxnId="{4D143632-F1F0-4C91-9659-C6B962E35B56}">
      <dgm:prSet/>
      <dgm:spPr/>
      <dgm:t>
        <a:bodyPr/>
        <a:lstStyle/>
        <a:p>
          <a:pPr algn="ctr"/>
          <a:endParaRPr lang="es-ES"/>
        </a:p>
      </dgm:t>
    </dgm:pt>
    <dgm:pt modelId="{32E00A4E-1C63-41D0-B078-B6292B633B5D}" type="sibTrans" cxnId="{4D143632-F1F0-4C91-9659-C6B962E35B56}">
      <dgm:prSet/>
      <dgm:spPr/>
      <dgm:t>
        <a:bodyPr/>
        <a:lstStyle/>
        <a:p>
          <a:pPr algn="ctr"/>
          <a:endParaRPr lang="es-ES"/>
        </a:p>
      </dgm:t>
    </dgm:pt>
    <dgm:pt modelId="{F31F60FC-DFE2-4CB6-8FBA-093A6AD560E7}">
      <dgm:prSet phldrT="[Texto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es-ES" dirty="0"/>
        </a:p>
      </dgm:t>
    </dgm:pt>
    <dgm:pt modelId="{1390A293-D6A4-4F2A-A122-AD0AC4177511}" type="parTrans" cxnId="{88FABB4F-C562-4C69-B067-D40DFE8A92F9}">
      <dgm:prSet/>
      <dgm:spPr/>
      <dgm:t>
        <a:bodyPr/>
        <a:lstStyle/>
        <a:p>
          <a:pPr algn="ctr"/>
          <a:endParaRPr lang="es-ES"/>
        </a:p>
      </dgm:t>
    </dgm:pt>
    <dgm:pt modelId="{28165F0D-2A53-4E72-9019-47E7498F613E}" type="sibTrans" cxnId="{88FABB4F-C562-4C69-B067-D40DFE8A92F9}">
      <dgm:prSet/>
      <dgm:spPr/>
      <dgm:t>
        <a:bodyPr/>
        <a:lstStyle/>
        <a:p>
          <a:pPr algn="ctr"/>
          <a:endParaRPr lang="es-ES"/>
        </a:p>
      </dgm:t>
    </dgm:pt>
    <dgm:pt modelId="{1B0A47E5-1363-4165-B55D-8A6A1B2AFFDB}">
      <dgm:prSet phldrT="[Texto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es-ES" dirty="0"/>
        </a:p>
      </dgm:t>
    </dgm:pt>
    <dgm:pt modelId="{EBD07CD8-F697-44C6-A4C9-5293B54CC64B}" type="parTrans" cxnId="{D76B48BD-AF08-4B14-A54D-A8F85BCC1A40}">
      <dgm:prSet/>
      <dgm:spPr/>
      <dgm:t>
        <a:bodyPr/>
        <a:lstStyle/>
        <a:p>
          <a:pPr algn="ctr"/>
          <a:endParaRPr lang="es-ES"/>
        </a:p>
      </dgm:t>
    </dgm:pt>
    <dgm:pt modelId="{94DE13D5-D687-4553-8592-EC2BD38301CB}" type="sibTrans" cxnId="{D76B48BD-AF08-4B14-A54D-A8F85BCC1A40}">
      <dgm:prSet/>
      <dgm:spPr/>
      <dgm:t>
        <a:bodyPr/>
        <a:lstStyle/>
        <a:p>
          <a:pPr algn="ctr"/>
          <a:endParaRPr lang="es-ES"/>
        </a:p>
      </dgm:t>
    </dgm:pt>
    <dgm:pt modelId="{7F6AA52F-A557-4038-816A-759AAB06AFDA}">
      <dgm:prSet phldrT="[Texto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endParaRPr lang="es-ES" dirty="0"/>
        </a:p>
      </dgm:t>
    </dgm:pt>
    <dgm:pt modelId="{92475916-91BA-475C-ABAF-6F256BAA4B82}" type="parTrans" cxnId="{030ABBCE-2D13-438A-9366-CE61C46FCE99}">
      <dgm:prSet/>
      <dgm:spPr/>
      <dgm:t>
        <a:bodyPr/>
        <a:lstStyle/>
        <a:p>
          <a:pPr algn="ctr"/>
          <a:endParaRPr lang="es-ES"/>
        </a:p>
      </dgm:t>
    </dgm:pt>
    <dgm:pt modelId="{546B4058-4889-4CA8-A94B-DBEEB3410F3F}" type="sibTrans" cxnId="{030ABBCE-2D13-438A-9366-CE61C46FCE99}">
      <dgm:prSet/>
      <dgm:spPr/>
      <dgm:t>
        <a:bodyPr/>
        <a:lstStyle/>
        <a:p>
          <a:pPr algn="ctr"/>
          <a:endParaRPr lang="es-ES"/>
        </a:p>
      </dgm:t>
    </dgm:pt>
    <dgm:pt modelId="{B37A3217-BDA0-412B-9520-46706C3CC9BF}">
      <dgm:prSet phldrT="[Texto]"/>
      <dgm:spPr/>
      <dgm:t>
        <a:bodyPr/>
        <a:lstStyle/>
        <a:p>
          <a:pPr algn="ctr"/>
          <a:r>
            <a:rPr lang="es-ES" dirty="0" err="1"/>
            <a:t>Liikuntasali</a:t>
          </a:r>
          <a:r>
            <a:rPr lang="es-ES" dirty="0"/>
            <a:t> </a:t>
          </a:r>
        </a:p>
      </dgm:t>
    </dgm:pt>
    <dgm:pt modelId="{DB8B405F-A819-4862-9F05-3240F069D021}" type="parTrans" cxnId="{7311E1F7-12AD-4834-9984-7BE77CB51D0A}">
      <dgm:prSet/>
      <dgm:spPr/>
      <dgm:t>
        <a:bodyPr/>
        <a:lstStyle/>
        <a:p>
          <a:pPr algn="ctr"/>
          <a:endParaRPr lang="es-ES"/>
        </a:p>
      </dgm:t>
    </dgm:pt>
    <dgm:pt modelId="{F2713CB5-66C9-45FF-9717-12EC2A168ED2}" type="sibTrans" cxnId="{7311E1F7-12AD-4834-9984-7BE77CB51D0A}">
      <dgm:prSet/>
      <dgm:spPr/>
      <dgm:t>
        <a:bodyPr/>
        <a:lstStyle/>
        <a:p>
          <a:pPr algn="ctr"/>
          <a:endParaRPr lang="es-ES"/>
        </a:p>
      </dgm:t>
    </dgm:pt>
    <dgm:pt modelId="{AE96DF1D-9D99-4AED-A672-A5D759AF1A4E}">
      <dgm:prSet phldrT="[Texto]"/>
      <dgm:spPr/>
      <dgm:t>
        <a:bodyPr/>
        <a:lstStyle/>
        <a:p>
          <a:pPr algn="ctr"/>
          <a:r>
            <a:rPr lang="es-ES" dirty="0" err="1"/>
            <a:t>Koulun</a:t>
          </a:r>
          <a:r>
            <a:rPr lang="es-ES" dirty="0"/>
            <a:t> </a:t>
          </a:r>
          <a:r>
            <a:rPr lang="es-ES" dirty="0" err="1"/>
            <a:t>lähiympäristö</a:t>
          </a:r>
          <a:endParaRPr lang="es-ES" dirty="0"/>
        </a:p>
      </dgm:t>
    </dgm:pt>
    <dgm:pt modelId="{83394720-2E42-4D1B-9B1F-1459564EB698}" type="parTrans" cxnId="{4812A8C5-ABB4-4D72-BC2B-F30C10690A7C}">
      <dgm:prSet/>
      <dgm:spPr/>
      <dgm:t>
        <a:bodyPr/>
        <a:lstStyle/>
        <a:p>
          <a:pPr algn="ctr"/>
          <a:endParaRPr lang="es-ES"/>
        </a:p>
      </dgm:t>
    </dgm:pt>
    <dgm:pt modelId="{3ED6F115-C9C0-4A45-A996-3748AFEFB450}" type="sibTrans" cxnId="{4812A8C5-ABB4-4D72-BC2B-F30C10690A7C}">
      <dgm:prSet/>
      <dgm:spPr/>
      <dgm:t>
        <a:bodyPr/>
        <a:lstStyle/>
        <a:p>
          <a:pPr algn="ctr"/>
          <a:endParaRPr lang="es-ES"/>
        </a:p>
      </dgm:t>
    </dgm:pt>
    <dgm:pt modelId="{3310EC01-6A6E-4684-A757-899C2C07FDC7}" type="pres">
      <dgm:prSet presAssocID="{5C2991A4-458B-45CE-8FC8-BEFCE6114FF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7A4C4F5-EFC3-4AE2-B545-D33366823DBB}" type="pres">
      <dgm:prSet presAssocID="{D3B4EFFE-BD94-49FE-816B-27C73307F44A}" presName="root1" presStyleCnt="0"/>
      <dgm:spPr/>
    </dgm:pt>
    <dgm:pt modelId="{FF5097A1-F443-4225-A3FC-7688BF4C3C34}" type="pres">
      <dgm:prSet presAssocID="{D3B4EFFE-BD94-49FE-816B-27C73307F44A}" presName="LevelOneTextNode" presStyleLbl="node0" presStyleIdx="0" presStyleCnt="1" custLinFactNeighborX="-211" custLinFactNeighborY="-1390">
        <dgm:presLayoutVars>
          <dgm:chPref val="3"/>
        </dgm:presLayoutVars>
      </dgm:prSet>
      <dgm:spPr/>
    </dgm:pt>
    <dgm:pt modelId="{36BFA0FC-54DB-4CD5-B0B5-19B4CB4513E2}" type="pres">
      <dgm:prSet presAssocID="{D3B4EFFE-BD94-49FE-816B-27C73307F44A}" presName="level2hierChild" presStyleCnt="0"/>
      <dgm:spPr/>
    </dgm:pt>
    <dgm:pt modelId="{9CFDBA18-F2D6-4D9A-BB00-847BE16CAB79}" type="pres">
      <dgm:prSet presAssocID="{2AA9AE26-E32C-4369-AE5D-A314345A4AD3}" presName="conn2-1" presStyleLbl="parChTrans1D2" presStyleIdx="0" presStyleCnt="2"/>
      <dgm:spPr/>
    </dgm:pt>
    <dgm:pt modelId="{AD257AF9-902C-448D-BBD2-4469AAC14265}" type="pres">
      <dgm:prSet presAssocID="{2AA9AE26-E32C-4369-AE5D-A314345A4AD3}" presName="connTx" presStyleLbl="parChTrans1D2" presStyleIdx="0" presStyleCnt="2"/>
      <dgm:spPr/>
    </dgm:pt>
    <dgm:pt modelId="{99494BC2-6DD7-450D-9946-8BA7CABA58DE}" type="pres">
      <dgm:prSet presAssocID="{161E3554-B6A6-4A6A-B781-FCB382F3F9ED}" presName="root2" presStyleCnt="0"/>
      <dgm:spPr/>
    </dgm:pt>
    <dgm:pt modelId="{BBFACD97-8CF5-43D8-89F6-45BCA8F39CCB}" type="pres">
      <dgm:prSet presAssocID="{161E3554-B6A6-4A6A-B781-FCB382F3F9ED}" presName="LevelTwoTextNode" presStyleLbl="node2" presStyleIdx="0" presStyleCnt="2">
        <dgm:presLayoutVars>
          <dgm:chPref val="3"/>
        </dgm:presLayoutVars>
      </dgm:prSet>
      <dgm:spPr/>
    </dgm:pt>
    <dgm:pt modelId="{20808B39-3A4A-43A2-A27E-6644E7C4D6F5}" type="pres">
      <dgm:prSet presAssocID="{161E3554-B6A6-4A6A-B781-FCB382F3F9ED}" presName="level3hierChild" presStyleCnt="0"/>
      <dgm:spPr/>
    </dgm:pt>
    <dgm:pt modelId="{E34F3058-4911-4A17-9731-AA9DD1A93E1C}" type="pres">
      <dgm:prSet presAssocID="{019BB8C5-C879-4DFB-AD76-1F2C6DF3FFB8}" presName="conn2-1" presStyleLbl="parChTrans1D3" presStyleIdx="0" presStyleCnt="6"/>
      <dgm:spPr/>
    </dgm:pt>
    <dgm:pt modelId="{C878956C-F7A8-44DB-81B0-49F7208D163E}" type="pres">
      <dgm:prSet presAssocID="{019BB8C5-C879-4DFB-AD76-1F2C6DF3FFB8}" presName="connTx" presStyleLbl="parChTrans1D3" presStyleIdx="0" presStyleCnt="6"/>
      <dgm:spPr/>
    </dgm:pt>
    <dgm:pt modelId="{F4D4A3E8-D98C-404D-AF50-C77BBEB36404}" type="pres">
      <dgm:prSet presAssocID="{50854360-59EC-4364-9665-2844284102AD}" presName="root2" presStyleCnt="0"/>
      <dgm:spPr/>
    </dgm:pt>
    <dgm:pt modelId="{383B2BBB-AF0B-4C19-91A1-216F601FE8F2}" type="pres">
      <dgm:prSet presAssocID="{50854360-59EC-4364-9665-2844284102AD}" presName="LevelTwoTextNode" presStyleLbl="node3" presStyleIdx="0" presStyleCnt="6">
        <dgm:presLayoutVars>
          <dgm:chPref val="3"/>
        </dgm:presLayoutVars>
      </dgm:prSet>
      <dgm:spPr/>
    </dgm:pt>
    <dgm:pt modelId="{690EF809-1EFC-49CD-BB14-BB7D32E0358F}" type="pres">
      <dgm:prSet presAssocID="{50854360-59EC-4364-9665-2844284102AD}" presName="level3hierChild" presStyleCnt="0"/>
      <dgm:spPr/>
    </dgm:pt>
    <dgm:pt modelId="{4384C970-75F6-467C-B48D-E44AD36ED878}" type="pres">
      <dgm:prSet presAssocID="{DB8B405F-A819-4862-9F05-3240F069D021}" presName="conn2-1" presStyleLbl="parChTrans1D3" presStyleIdx="1" presStyleCnt="6"/>
      <dgm:spPr/>
    </dgm:pt>
    <dgm:pt modelId="{94CA9009-9989-4354-B6D2-074CAACECF22}" type="pres">
      <dgm:prSet presAssocID="{DB8B405F-A819-4862-9F05-3240F069D021}" presName="connTx" presStyleLbl="parChTrans1D3" presStyleIdx="1" presStyleCnt="6"/>
      <dgm:spPr/>
    </dgm:pt>
    <dgm:pt modelId="{4AF0E74F-08CB-4696-BF86-488E5DB504B9}" type="pres">
      <dgm:prSet presAssocID="{B37A3217-BDA0-412B-9520-46706C3CC9BF}" presName="root2" presStyleCnt="0"/>
      <dgm:spPr/>
    </dgm:pt>
    <dgm:pt modelId="{A930AFD8-7EB2-44CE-9811-44661A9296BF}" type="pres">
      <dgm:prSet presAssocID="{B37A3217-BDA0-412B-9520-46706C3CC9BF}" presName="LevelTwoTextNode" presStyleLbl="node3" presStyleIdx="1" presStyleCnt="6">
        <dgm:presLayoutVars>
          <dgm:chPref val="3"/>
        </dgm:presLayoutVars>
      </dgm:prSet>
      <dgm:spPr/>
    </dgm:pt>
    <dgm:pt modelId="{79706558-BAC4-4CDF-93C3-0A5C0F314B17}" type="pres">
      <dgm:prSet presAssocID="{B37A3217-BDA0-412B-9520-46706C3CC9BF}" presName="level3hierChild" presStyleCnt="0"/>
      <dgm:spPr/>
    </dgm:pt>
    <dgm:pt modelId="{21A9D032-0493-432C-B658-380716C6426A}" type="pres">
      <dgm:prSet presAssocID="{FA7D0048-52B0-45BA-99CC-B4605910559E}" presName="conn2-1" presStyleLbl="parChTrans1D3" presStyleIdx="2" presStyleCnt="6"/>
      <dgm:spPr/>
    </dgm:pt>
    <dgm:pt modelId="{D94163A4-E59F-4FAE-B031-BCAE7531D30A}" type="pres">
      <dgm:prSet presAssocID="{FA7D0048-52B0-45BA-99CC-B4605910559E}" presName="connTx" presStyleLbl="parChTrans1D3" presStyleIdx="2" presStyleCnt="6"/>
      <dgm:spPr/>
    </dgm:pt>
    <dgm:pt modelId="{ADD40566-4D24-4EFB-90A7-21EBD8B7BF4E}" type="pres">
      <dgm:prSet presAssocID="{68827B54-6968-48F3-BCA5-D8825F593F15}" presName="root2" presStyleCnt="0"/>
      <dgm:spPr/>
    </dgm:pt>
    <dgm:pt modelId="{65346FA2-DB98-453A-945A-947589F89A7D}" type="pres">
      <dgm:prSet presAssocID="{68827B54-6968-48F3-BCA5-D8825F593F15}" presName="LevelTwoTextNode" presStyleLbl="node3" presStyleIdx="2" presStyleCnt="6">
        <dgm:presLayoutVars>
          <dgm:chPref val="3"/>
        </dgm:presLayoutVars>
      </dgm:prSet>
      <dgm:spPr/>
    </dgm:pt>
    <dgm:pt modelId="{7780218B-B0F3-4308-ADC8-4CF92CF52100}" type="pres">
      <dgm:prSet presAssocID="{68827B54-6968-48F3-BCA5-D8825F593F15}" presName="level3hierChild" presStyleCnt="0"/>
      <dgm:spPr/>
    </dgm:pt>
    <dgm:pt modelId="{71356DAE-2EB6-466B-8A09-ADDD75632355}" type="pres">
      <dgm:prSet presAssocID="{83394720-2E42-4D1B-9B1F-1459564EB698}" presName="conn2-1" presStyleLbl="parChTrans1D3" presStyleIdx="3" presStyleCnt="6"/>
      <dgm:spPr/>
    </dgm:pt>
    <dgm:pt modelId="{0DD84A23-88C5-466B-AC89-7BD7F69647AC}" type="pres">
      <dgm:prSet presAssocID="{83394720-2E42-4D1B-9B1F-1459564EB698}" presName="connTx" presStyleLbl="parChTrans1D3" presStyleIdx="3" presStyleCnt="6"/>
      <dgm:spPr/>
    </dgm:pt>
    <dgm:pt modelId="{94A4DAC0-9217-474D-B624-0753452E8E45}" type="pres">
      <dgm:prSet presAssocID="{AE96DF1D-9D99-4AED-A672-A5D759AF1A4E}" presName="root2" presStyleCnt="0"/>
      <dgm:spPr/>
    </dgm:pt>
    <dgm:pt modelId="{A83666D7-AB60-4E64-894E-C45B9312B84D}" type="pres">
      <dgm:prSet presAssocID="{AE96DF1D-9D99-4AED-A672-A5D759AF1A4E}" presName="LevelTwoTextNode" presStyleLbl="node3" presStyleIdx="3" presStyleCnt="6">
        <dgm:presLayoutVars>
          <dgm:chPref val="3"/>
        </dgm:presLayoutVars>
      </dgm:prSet>
      <dgm:spPr/>
    </dgm:pt>
    <dgm:pt modelId="{5B7813CE-9F8A-463B-992E-C3E7C7C4AC83}" type="pres">
      <dgm:prSet presAssocID="{AE96DF1D-9D99-4AED-A672-A5D759AF1A4E}" presName="level3hierChild" presStyleCnt="0"/>
      <dgm:spPr/>
    </dgm:pt>
    <dgm:pt modelId="{ACB1451B-E045-4DAA-89C2-3028BE0ECD79}" type="pres">
      <dgm:prSet presAssocID="{1390A293-D6A4-4F2A-A122-AD0AC4177511}" presName="conn2-1" presStyleLbl="parChTrans1D2" presStyleIdx="1" presStyleCnt="2"/>
      <dgm:spPr/>
    </dgm:pt>
    <dgm:pt modelId="{05CA6B5F-713D-47FB-8D62-D2B0C895D4E2}" type="pres">
      <dgm:prSet presAssocID="{1390A293-D6A4-4F2A-A122-AD0AC4177511}" presName="connTx" presStyleLbl="parChTrans1D2" presStyleIdx="1" presStyleCnt="2"/>
      <dgm:spPr/>
    </dgm:pt>
    <dgm:pt modelId="{208F1950-E921-4765-813C-BC1E84C030D4}" type="pres">
      <dgm:prSet presAssocID="{F31F60FC-DFE2-4CB6-8FBA-093A6AD560E7}" presName="root2" presStyleCnt="0"/>
      <dgm:spPr/>
    </dgm:pt>
    <dgm:pt modelId="{1A3DFE69-2847-4F62-A433-8C72BEA800D6}" type="pres">
      <dgm:prSet presAssocID="{F31F60FC-DFE2-4CB6-8FBA-093A6AD560E7}" presName="LevelTwoTextNode" presStyleLbl="node2" presStyleIdx="1" presStyleCnt="2" custLinFactNeighborX="514" custLinFactNeighborY="-117">
        <dgm:presLayoutVars>
          <dgm:chPref val="3"/>
        </dgm:presLayoutVars>
      </dgm:prSet>
      <dgm:spPr/>
    </dgm:pt>
    <dgm:pt modelId="{F2811ADB-3460-4DE2-9678-B95829710FF7}" type="pres">
      <dgm:prSet presAssocID="{F31F60FC-DFE2-4CB6-8FBA-093A6AD560E7}" presName="level3hierChild" presStyleCnt="0"/>
      <dgm:spPr/>
    </dgm:pt>
    <dgm:pt modelId="{76B4785E-E416-47AB-85ED-3658E6354107}" type="pres">
      <dgm:prSet presAssocID="{EBD07CD8-F697-44C6-A4C9-5293B54CC64B}" presName="conn2-1" presStyleLbl="parChTrans1D3" presStyleIdx="4" presStyleCnt="6"/>
      <dgm:spPr/>
    </dgm:pt>
    <dgm:pt modelId="{ADE0122F-982C-4B02-A160-01781DA053C7}" type="pres">
      <dgm:prSet presAssocID="{EBD07CD8-F697-44C6-A4C9-5293B54CC64B}" presName="connTx" presStyleLbl="parChTrans1D3" presStyleIdx="4" presStyleCnt="6"/>
      <dgm:spPr/>
    </dgm:pt>
    <dgm:pt modelId="{DCFDA0BF-38D4-496C-82E7-6592DAFA29CB}" type="pres">
      <dgm:prSet presAssocID="{1B0A47E5-1363-4165-B55D-8A6A1B2AFFDB}" presName="root2" presStyleCnt="0"/>
      <dgm:spPr/>
    </dgm:pt>
    <dgm:pt modelId="{37EDE7A6-A4F6-4AB6-8DAF-2F3B73811BC6}" type="pres">
      <dgm:prSet presAssocID="{1B0A47E5-1363-4165-B55D-8A6A1B2AFFDB}" presName="LevelTwoTextNode" presStyleLbl="node3" presStyleIdx="4" presStyleCnt="6" custLinFactNeighborX="514" custLinFactNeighborY="-117">
        <dgm:presLayoutVars>
          <dgm:chPref val="3"/>
        </dgm:presLayoutVars>
      </dgm:prSet>
      <dgm:spPr/>
    </dgm:pt>
    <dgm:pt modelId="{78277966-31BC-4B53-AD7A-88BF4E47BCE8}" type="pres">
      <dgm:prSet presAssocID="{1B0A47E5-1363-4165-B55D-8A6A1B2AFFDB}" presName="level3hierChild" presStyleCnt="0"/>
      <dgm:spPr/>
    </dgm:pt>
    <dgm:pt modelId="{20BA1CC9-5278-4885-A1F2-3E7CC958EFFF}" type="pres">
      <dgm:prSet presAssocID="{92475916-91BA-475C-ABAF-6F256BAA4B82}" presName="conn2-1" presStyleLbl="parChTrans1D3" presStyleIdx="5" presStyleCnt="6"/>
      <dgm:spPr/>
    </dgm:pt>
    <dgm:pt modelId="{4EED35C6-F7F3-4C87-8995-6D1BF3628D35}" type="pres">
      <dgm:prSet presAssocID="{92475916-91BA-475C-ABAF-6F256BAA4B82}" presName="connTx" presStyleLbl="parChTrans1D3" presStyleIdx="5" presStyleCnt="6"/>
      <dgm:spPr/>
    </dgm:pt>
    <dgm:pt modelId="{FAC53C4D-3112-48FD-932B-B45883101D65}" type="pres">
      <dgm:prSet presAssocID="{7F6AA52F-A557-4038-816A-759AAB06AFDA}" presName="root2" presStyleCnt="0"/>
      <dgm:spPr/>
    </dgm:pt>
    <dgm:pt modelId="{3951D9DD-F83E-4251-98BD-E66CC315F37C}" type="pres">
      <dgm:prSet presAssocID="{7F6AA52F-A557-4038-816A-759AAB06AFDA}" presName="LevelTwoTextNode" presStyleLbl="node3" presStyleIdx="5" presStyleCnt="6">
        <dgm:presLayoutVars>
          <dgm:chPref val="3"/>
        </dgm:presLayoutVars>
      </dgm:prSet>
      <dgm:spPr/>
    </dgm:pt>
    <dgm:pt modelId="{723E6CFD-7D8C-4234-9336-9A408457DC6C}" type="pres">
      <dgm:prSet presAssocID="{7F6AA52F-A557-4038-816A-759AAB06AFDA}" presName="level3hierChild" presStyleCnt="0"/>
      <dgm:spPr/>
    </dgm:pt>
  </dgm:ptLst>
  <dgm:cxnLst>
    <dgm:cxn modelId="{5B5B5F10-B0E6-4BC5-80D3-13518DCC1A90}" type="presOf" srcId="{2AA9AE26-E32C-4369-AE5D-A314345A4AD3}" destId="{AD257AF9-902C-448D-BBD2-4469AAC14265}" srcOrd="1" destOrd="0" presId="urn:microsoft.com/office/officeart/2005/8/layout/hierarchy2"/>
    <dgm:cxn modelId="{EC73D41C-2F12-4B4F-9AB1-3E1B48FBB838}" type="presOf" srcId="{1390A293-D6A4-4F2A-A122-AD0AC4177511}" destId="{05CA6B5F-713D-47FB-8D62-D2B0C895D4E2}" srcOrd="1" destOrd="0" presId="urn:microsoft.com/office/officeart/2005/8/layout/hierarchy2"/>
    <dgm:cxn modelId="{4D143632-F1F0-4C91-9659-C6B962E35B56}" srcId="{161E3554-B6A6-4A6A-B781-FCB382F3F9ED}" destId="{68827B54-6968-48F3-BCA5-D8825F593F15}" srcOrd="2" destOrd="0" parTransId="{FA7D0048-52B0-45BA-99CC-B4605910559E}" sibTransId="{32E00A4E-1C63-41D0-B078-B6292B633B5D}"/>
    <dgm:cxn modelId="{305FE335-B614-45DE-99A7-4144B4923AF5}" type="presOf" srcId="{83394720-2E42-4D1B-9B1F-1459564EB698}" destId="{71356DAE-2EB6-466B-8A09-ADDD75632355}" srcOrd="0" destOrd="0" presId="urn:microsoft.com/office/officeart/2005/8/layout/hierarchy2"/>
    <dgm:cxn modelId="{5C982436-59CD-48BF-BC32-B7DCA76EC81A}" type="presOf" srcId="{EBD07CD8-F697-44C6-A4C9-5293B54CC64B}" destId="{76B4785E-E416-47AB-85ED-3658E6354107}" srcOrd="0" destOrd="0" presId="urn:microsoft.com/office/officeart/2005/8/layout/hierarchy2"/>
    <dgm:cxn modelId="{F59FDA60-EDC4-429B-B188-93E5C4F4AE72}" type="presOf" srcId="{FA7D0048-52B0-45BA-99CC-B4605910559E}" destId="{21A9D032-0493-432C-B658-380716C6426A}" srcOrd="0" destOrd="0" presId="urn:microsoft.com/office/officeart/2005/8/layout/hierarchy2"/>
    <dgm:cxn modelId="{A72A1268-D4F8-498D-A4B3-D5B5EAF9FBDB}" type="presOf" srcId="{AE96DF1D-9D99-4AED-A672-A5D759AF1A4E}" destId="{A83666D7-AB60-4E64-894E-C45B9312B84D}" srcOrd="0" destOrd="0" presId="urn:microsoft.com/office/officeart/2005/8/layout/hierarchy2"/>
    <dgm:cxn modelId="{EA6A946A-0E46-4088-BFCB-036E150E0AEC}" type="presOf" srcId="{D3B4EFFE-BD94-49FE-816B-27C73307F44A}" destId="{FF5097A1-F443-4225-A3FC-7688BF4C3C34}" srcOrd="0" destOrd="0" presId="urn:microsoft.com/office/officeart/2005/8/layout/hierarchy2"/>
    <dgm:cxn modelId="{EED3CC6E-5D01-43E5-8692-4A67B215C57C}" srcId="{161E3554-B6A6-4A6A-B781-FCB382F3F9ED}" destId="{50854360-59EC-4364-9665-2844284102AD}" srcOrd="0" destOrd="0" parTransId="{019BB8C5-C879-4DFB-AD76-1F2C6DF3FFB8}" sibTransId="{36792CEE-A873-4ACD-ACE9-5CD0F1142B98}"/>
    <dgm:cxn modelId="{88FABB4F-C562-4C69-B067-D40DFE8A92F9}" srcId="{D3B4EFFE-BD94-49FE-816B-27C73307F44A}" destId="{F31F60FC-DFE2-4CB6-8FBA-093A6AD560E7}" srcOrd="1" destOrd="0" parTransId="{1390A293-D6A4-4F2A-A122-AD0AC4177511}" sibTransId="{28165F0D-2A53-4E72-9019-47E7498F613E}"/>
    <dgm:cxn modelId="{B182A071-A950-4956-B2DA-04C683AF9E81}" srcId="{5C2991A4-458B-45CE-8FC8-BEFCE6114FFE}" destId="{D3B4EFFE-BD94-49FE-816B-27C73307F44A}" srcOrd="0" destOrd="0" parTransId="{3E92CFCF-2F0F-48B7-A0AB-E828E03D0865}" sibTransId="{E4652933-D64C-4D18-8001-D50E08B1AAE1}"/>
    <dgm:cxn modelId="{DB6FE175-D6CE-463F-A72B-18D61B6C8D58}" type="presOf" srcId="{FA7D0048-52B0-45BA-99CC-B4605910559E}" destId="{D94163A4-E59F-4FAE-B031-BCAE7531D30A}" srcOrd="1" destOrd="0" presId="urn:microsoft.com/office/officeart/2005/8/layout/hierarchy2"/>
    <dgm:cxn modelId="{EEA2D585-E406-43E0-AF0B-AAE03E5238B0}" type="presOf" srcId="{1B0A47E5-1363-4165-B55D-8A6A1B2AFFDB}" destId="{37EDE7A6-A4F6-4AB6-8DAF-2F3B73811BC6}" srcOrd="0" destOrd="0" presId="urn:microsoft.com/office/officeart/2005/8/layout/hierarchy2"/>
    <dgm:cxn modelId="{634D778D-DE3D-4449-B46D-0A2F546F067F}" type="presOf" srcId="{83394720-2E42-4D1B-9B1F-1459564EB698}" destId="{0DD84A23-88C5-466B-AC89-7BD7F69647AC}" srcOrd="1" destOrd="0" presId="urn:microsoft.com/office/officeart/2005/8/layout/hierarchy2"/>
    <dgm:cxn modelId="{10BF2C8F-A501-473F-8944-FE13BF2A2C7C}" type="presOf" srcId="{7F6AA52F-A557-4038-816A-759AAB06AFDA}" destId="{3951D9DD-F83E-4251-98BD-E66CC315F37C}" srcOrd="0" destOrd="0" presId="urn:microsoft.com/office/officeart/2005/8/layout/hierarchy2"/>
    <dgm:cxn modelId="{84DEC496-1BD7-44C8-A832-B298D023A8DE}" type="presOf" srcId="{DB8B405F-A819-4862-9F05-3240F069D021}" destId="{94CA9009-9989-4354-B6D2-074CAACECF22}" srcOrd="1" destOrd="0" presId="urn:microsoft.com/office/officeart/2005/8/layout/hierarchy2"/>
    <dgm:cxn modelId="{8BAC49B5-3C25-4ED6-8B52-5BD90A044BDD}" type="presOf" srcId="{92475916-91BA-475C-ABAF-6F256BAA4B82}" destId="{20BA1CC9-5278-4885-A1F2-3E7CC958EFFF}" srcOrd="0" destOrd="0" presId="urn:microsoft.com/office/officeart/2005/8/layout/hierarchy2"/>
    <dgm:cxn modelId="{F2172FBD-7F07-47DD-80A8-DEAC153B72F3}" type="presOf" srcId="{EBD07CD8-F697-44C6-A4C9-5293B54CC64B}" destId="{ADE0122F-982C-4B02-A160-01781DA053C7}" srcOrd="1" destOrd="0" presId="urn:microsoft.com/office/officeart/2005/8/layout/hierarchy2"/>
    <dgm:cxn modelId="{D76B48BD-AF08-4B14-A54D-A8F85BCC1A40}" srcId="{F31F60FC-DFE2-4CB6-8FBA-093A6AD560E7}" destId="{1B0A47E5-1363-4165-B55D-8A6A1B2AFFDB}" srcOrd="0" destOrd="0" parTransId="{EBD07CD8-F697-44C6-A4C9-5293B54CC64B}" sibTransId="{94DE13D5-D687-4553-8592-EC2BD38301CB}"/>
    <dgm:cxn modelId="{2943A5BD-4CF9-49D5-84AF-8ADF75CDECBE}" type="presOf" srcId="{DB8B405F-A819-4862-9F05-3240F069D021}" destId="{4384C970-75F6-467C-B48D-E44AD36ED878}" srcOrd="0" destOrd="0" presId="urn:microsoft.com/office/officeart/2005/8/layout/hierarchy2"/>
    <dgm:cxn modelId="{44B400C4-41CA-4CAF-B95F-AB4FEB1B240E}" type="presOf" srcId="{1390A293-D6A4-4F2A-A122-AD0AC4177511}" destId="{ACB1451B-E045-4DAA-89C2-3028BE0ECD79}" srcOrd="0" destOrd="0" presId="urn:microsoft.com/office/officeart/2005/8/layout/hierarchy2"/>
    <dgm:cxn modelId="{4812A8C5-ABB4-4D72-BC2B-F30C10690A7C}" srcId="{161E3554-B6A6-4A6A-B781-FCB382F3F9ED}" destId="{AE96DF1D-9D99-4AED-A672-A5D759AF1A4E}" srcOrd="3" destOrd="0" parTransId="{83394720-2E42-4D1B-9B1F-1459564EB698}" sibTransId="{3ED6F115-C9C0-4A45-A996-3748AFEFB450}"/>
    <dgm:cxn modelId="{FE4CE8C6-D2B1-4546-89D8-06FA892D25A2}" type="presOf" srcId="{68827B54-6968-48F3-BCA5-D8825F593F15}" destId="{65346FA2-DB98-453A-945A-947589F89A7D}" srcOrd="0" destOrd="0" presId="urn:microsoft.com/office/officeart/2005/8/layout/hierarchy2"/>
    <dgm:cxn modelId="{1F47FFC8-D4F8-4236-B250-270E1D53BC1C}" type="presOf" srcId="{2AA9AE26-E32C-4369-AE5D-A314345A4AD3}" destId="{9CFDBA18-F2D6-4D9A-BB00-847BE16CAB79}" srcOrd="0" destOrd="0" presId="urn:microsoft.com/office/officeart/2005/8/layout/hierarchy2"/>
    <dgm:cxn modelId="{F9F698CE-B32E-42E3-99E6-F034AFE7D7C8}" type="presOf" srcId="{F31F60FC-DFE2-4CB6-8FBA-093A6AD560E7}" destId="{1A3DFE69-2847-4F62-A433-8C72BEA800D6}" srcOrd="0" destOrd="0" presId="urn:microsoft.com/office/officeart/2005/8/layout/hierarchy2"/>
    <dgm:cxn modelId="{030ABBCE-2D13-438A-9366-CE61C46FCE99}" srcId="{F31F60FC-DFE2-4CB6-8FBA-093A6AD560E7}" destId="{7F6AA52F-A557-4038-816A-759AAB06AFDA}" srcOrd="1" destOrd="0" parTransId="{92475916-91BA-475C-ABAF-6F256BAA4B82}" sibTransId="{546B4058-4889-4CA8-A94B-DBEEB3410F3F}"/>
    <dgm:cxn modelId="{1B789CDC-7474-46B4-891C-B71F55864785}" type="presOf" srcId="{5C2991A4-458B-45CE-8FC8-BEFCE6114FFE}" destId="{3310EC01-6A6E-4684-A757-899C2C07FDC7}" srcOrd="0" destOrd="0" presId="urn:microsoft.com/office/officeart/2005/8/layout/hierarchy2"/>
    <dgm:cxn modelId="{CD43F3DF-8B86-4CF0-870C-EAFDCE30C889}" srcId="{D3B4EFFE-BD94-49FE-816B-27C73307F44A}" destId="{161E3554-B6A6-4A6A-B781-FCB382F3F9ED}" srcOrd="0" destOrd="0" parTransId="{2AA9AE26-E32C-4369-AE5D-A314345A4AD3}" sibTransId="{DF026AE7-8916-497E-AE4D-BEF6D8AA54E8}"/>
    <dgm:cxn modelId="{F39848E6-34A1-4888-ABB4-D8EF8B485363}" type="presOf" srcId="{92475916-91BA-475C-ABAF-6F256BAA4B82}" destId="{4EED35C6-F7F3-4C87-8995-6D1BF3628D35}" srcOrd="1" destOrd="0" presId="urn:microsoft.com/office/officeart/2005/8/layout/hierarchy2"/>
    <dgm:cxn modelId="{6F09AEED-3D86-4699-A3A5-BD3D45AB3C85}" type="presOf" srcId="{019BB8C5-C879-4DFB-AD76-1F2C6DF3FFB8}" destId="{C878956C-F7A8-44DB-81B0-49F7208D163E}" srcOrd="1" destOrd="0" presId="urn:microsoft.com/office/officeart/2005/8/layout/hierarchy2"/>
    <dgm:cxn modelId="{7CFB07F0-04F8-41B4-A9AE-AB3E02FC56BF}" type="presOf" srcId="{50854360-59EC-4364-9665-2844284102AD}" destId="{383B2BBB-AF0B-4C19-91A1-216F601FE8F2}" srcOrd="0" destOrd="0" presId="urn:microsoft.com/office/officeart/2005/8/layout/hierarchy2"/>
    <dgm:cxn modelId="{7E9471F5-34BF-4CBD-94B8-09E5BBC10CB6}" type="presOf" srcId="{019BB8C5-C879-4DFB-AD76-1F2C6DF3FFB8}" destId="{E34F3058-4911-4A17-9731-AA9DD1A93E1C}" srcOrd="0" destOrd="0" presId="urn:microsoft.com/office/officeart/2005/8/layout/hierarchy2"/>
    <dgm:cxn modelId="{7311E1F7-12AD-4834-9984-7BE77CB51D0A}" srcId="{161E3554-B6A6-4A6A-B781-FCB382F3F9ED}" destId="{B37A3217-BDA0-412B-9520-46706C3CC9BF}" srcOrd="1" destOrd="0" parTransId="{DB8B405F-A819-4862-9F05-3240F069D021}" sibTransId="{F2713CB5-66C9-45FF-9717-12EC2A168ED2}"/>
    <dgm:cxn modelId="{38675EF8-1BFB-4EAC-A310-06E1DC8940F3}" type="presOf" srcId="{161E3554-B6A6-4A6A-B781-FCB382F3F9ED}" destId="{BBFACD97-8CF5-43D8-89F6-45BCA8F39CCB}" srcOrd="0" destOrd="0" presId="urn:microsoft.com/office/officeart/2005/8/layout/hierarchy2"/>
    <dgm:cxn modelId="{455BBBFB-5D21-4E60-9BC3-BE6F80AE3E7D}" type="presOf" srcId="{B37A3217-BDA0-412B-9520-46706C3CC9BF}" destId="{A930AFD8-7EB2-44CE-9811-44661A9296BF}" srcOrd="0" destOrd="0" presId="urn:microsoft.com/office/officeart/2005/8/layout/hierarchy2"/>
    <dgm:cxn modelId="{4E0A5FD4-970E-4B9E-B5E6-644A4AF53CDB}" type="presParOf" srcId="{3310EC01-6A6E-4684-A757-899C2C07FDC7}" destId="{C7A4C4F5-EFC3-4AE2-B545-D33366823DBB}" srcOrd="0" destOrd="0" presId="urn:microsoft.com/office/officeart/2005/8/layout/hierarchy2"/>
    <dgm:cxn modelId="{0175894E-5296-438F-B552-A89F616A3ABE}" type="presParOf" srcId="{C7A4C4F5-EFC3-4AE2-B545-D33366823DBB}" destId="{FF5097A1-F443-4225-A3FC-7688BF4C3C34}" srcOrd="0" destOrd="0" presId="urn:microsoft.com/office/officeart/2005/8/layout/hierarchy2"/>
    <dgm:cxn modelId="{33C3A366-D944-4C57-B46B-01104293CAE0}" type="presParOf" srcId="{C7A4C4F5-EFC3-4AE2-B545-D33366823DBB}" destId="{36BFA0FC-54DB-4CD5-B0B5-19B4CB4513E2}" srcOrd="1" destOrd="0" presId="urn:microsoft.com/office/officeart/2005/8/layout/hierarchy2"/>
    <dgm:cxn modelId="{140C7658-1915-4F94-8EBA-72FCCE8B0659}" type="presParOf" srcId="{36BFA0FC-54DB-4CD5-B0B5-19B4CB4513E2}" destId="{9CFDBA18-F2D6-4D9A-BB00-847BE16CAB79}" srcOrd="0" destOrd="0" presId="urn:microsoft.com/office/officeart/2005/8/layout/hierarchy2"/>
    <dgm:cxn modelId="{DC5603EA-E5BB-447A-B2E1-035F65E07F76}" type="presParOf" srcId="{9CFDBA18-F2D6-4D9A-BB00-847BE16CAB79}" destId="{AD257AF9-902C-448D-BBD2-4469AAC14265}" srcOrd="0" destOrd="0" presId="urn:microsoft.com/office/officeart/2005/8/layout/hierarchy2"/>
    <dgm:cxn modelId="{E3B83300-C508-4A22-BF90-F54C9B993291}" type="presParOf" srcId="{36BFA0FC-54DB-4CD5-B0B5-19B4CB4513E2}" destId="{99494BC2-6DD7-450D-9946-8BA7CABA58DE}" srcOrd="1" destOrd="0" presId="urn:microsoft.com/office/officeart/2005/8/layout/hierarchy2"/>
    <dgm:cxn modelId="{6DCC158C-C7E6-4CFD-891C-28B9D8B52003}" type="presParOf" srcId="{99494BC2-6DD7-450D-9946-8BA7CABA58DE}" destId="{BBFACD97-8CF5-43D8-89F6-45BCA8F39CCB}" srcOrd="0" destOrd="0" presId="urn:microsoft.com/office/officeart/2005/8/layout/hierarchy2"/>
    <dgm:cxn modelId="{7E6DC417-0162-46EE-9524-8E7E5C569B67}" type="presParOf" srcId="{99494BC2-6DD7-450D-9946-8BA7CABA58DE}" destId="{20808B39-3A4A-43A2-A27E-6644E7C4D6F5}" srcOrd="1" destOrd="0" presId="urn:microsoft.com/office/officeart/2005/8/layout/hierarchy2"/>
    <dgm:cxn modelId="{CD26724B-88EC-4A68-B639-9DE1D26F91F8}" type="presParOf" srcId="{20808B39-3A4A-43A2-A27E-6644E7C4D6F5}" destId="{E34F3058-4911-4A17-9731-AA9DD1A93E1C}" srcOrd="0" destOrd="0" presId="urn:microsoft.com/office/officeart/2005/8/layout/hierarchy2"/>
    <dgm:cxn modelId="{A19A04A8-FC1F-4568-9D5C-2A25B2E4269E}" type="presParOf" srcId="{E34F3058-4911-4A17-9731-AA9DD1A93E1C}" destId="{C878956C-F7A8-44DB-81B0-49F7208D163E}" srcOrd="0" destOrd="0" presId="urn:microsoft.com/office/officeart/2005/8/layout/hierarchy2"/>
    <dgm:cxn modelId="{71A11D12-2959-427F-9AE2-266729B19BD1}" type="presParOf" srcId="{20808B39-3A4A-43A2-A27E-6644E7C4D6F5}" destId="{F4D4A3E8-D98C-404D-AF50-C77BBEB36404}" srcOrd="1" destOrd="0" presId="urn:microsoft.com/office/officeart/2005/8/layout/hierarchy2"/>
    <dgm:cxn modelId="{4DA6E02B-5014-4027-B56F-F1944F60A610}" type="presParOf" srcId="{F4D4A3E8-D98C-404D-AF50-C77BBEB36404}" destId="{383B2BBB-AF0B-4C19-91A1-216F601FE8F2}" srcOrd="0" destOrd="0" presId="urn:microsoft.com/office/officeart/2005/8/layout/hierarchy2"/>
    <dgm:cxn modelId="{A40BF7C3-1CA9-43C5-8245-ED24321772DC}" type="presParOf" srcId="{F4D4A3E8-D98C-404D-AF50-C77BBEB36404}" destId="{690EF809-1EFC-49CD-BB14-BB7D32E0358F}" srcOrd="1" destOrd="0" presId="urn:microsoft.com/office/officeart/2005/8/layout/hierarchy2"/>
    <dgm:cxn modelId="{D32F89F0-8E8B-4551-B50D-1F77944A19D7}" type="presParOf" srcId="{20808B39-3A4A-43A2-A27E-6644E7C4D6F5}" destId="{4384C970-75F6-467C-B48D-E44AD36ED878}" srcOrd="2" destOrd="0" presId="urn:microsoft.com/office/officeart/2005/8/layout/hierarchy2"/>
    <dgm:cxn modelId="{100EB781-D85D-42B2-BE40-B2569D744150}" type="presParOf" srcId="{4384C970-75F6-467C-B48D-E44AD36ED878}" destId="{94CA9009-9989-4354-B6D2-074CAACECF22}" srcOrd="0" destOrd="0" presId="urn:microsoft.com/office/officeart/2005/8/layout/hierarchy2"/>
    <dgm:cxn modelId="{EA60E2F6-CEC6-48F4-A642-4D5D779A308F}" type="presParOf" srcId="{20808B39-3A4A-43A2-A27E-6644E7C4D6F5}" destId="{4AF0E74F-08CB-4696-BF86-488E5DB504B9}" srcOrd="3" destOrd="0" presId="urn:microsoft.com/office/officeart/2005/8/layout/hierarchy2"/>
    <dgm:cxn modelId="{103A41F8-F469-40F7-A237-703C223AB49D}" type="presParOf" srcId="{4AF0E74F-08CB-4696-BF86-488E5DB504B9}" destId="{A930AFD8-7EB2-44CE-9811-44661A9296BF}" srcOrd="0" destOrd="0" presId="urn:microsoft.com/office/officeart/2005/8/layout/hierarchy2"/>
    <dgm:cxn modelId="{CBB0631F-4BF1-4A18-9E7F-702AEA180A4C}" type="presParOf" srcId="{4AF0E74F-08CB-4696-BF86-488E5DB504B9}" destId="{79706558-BAC4-4CDF-93C3-0A5C0F314B17}" srcOrd="1" destOrd="0" presId="urn:microsoft.com/office/officeart/2005/8/layout/hierarchy2"/>
    <dgm:cxn modelId="{A4D526EE-3EF7-42B7-81F9-E57B7AE0867F}" type="presParOf" srcId="{20808B39-3A4A-43A2-A27E-6644E7C4D6F5}" destId="{21A9D032-0493-432C-B658-380716C6426A}" srcOrd="4" destOrd="0" presId="urn:microsoft.com/office/officeart/2005/8/layout/hierarchy2"/>
    <dgm:cxn modelId="{48241B78-7D6B-4D8D-AFAD-815C42EFAEB7}" type="presParOf" srcId="{21A9D032-0493-432C-B658-380716C6426A}" destId="{D94163A4-E59F-4FAE-B031-BCAE7531D30A}" srcOrd="0" destOrd="0" presId="urn:microsoft.com/office/officeart/2005/8/layout/hierarchy2"/>
    <dgm:cxn modelId="{2ECC7C32-42DC-4721-BD54-B8BFB4A6E647}" type="presParOf" srcId="{20808B39-3A4A-43A2-A27E-6644E7C4D6F5}" destId="{ADD40566-4D24-4EFB-90A7-21EBD8B7BF4E}" srcOrd="5" destOrd="0" presId="urn:microsoft.com/office/officeart/2005/8/layout/hierarchy2"/>
    <dgm:cxn modelId="{35E6B02B-4352-4F43-BB3E-38B6821C46DE}" type="presParOf" srcId="{ADD40566-4D24-4EFB-90A7-21EBD8B7BF4E}" destId="{65346FA2-DB98-453A-945A-947589F89A7D}" srcOrd="0" destOrd="0" presId="urn:microsoft.com/office/officeart/2005/8/layout/hierarchy2"/>
    <dgm:cxn modelId="{241972CF-2FAE-45B5-A850-ED85EFC80A48}" type="presParOf" srcId="{ADD40566-4D24-4EFB-90A7-21EBD8B7BF4E}" destId="{7780218B-B0F3-4308-ADC8-4CF92CF52100}" srcOrd="1" destOrd="0" presId="urn:microsoft.com/office/officeart/2005/8/layout/hierarchy2"/>
    <dgm:cxn modelId="{AE931DF3-E7DE-4EF2-8CCC-258D4223C0B9}" type="presParOf" srcId="{20808B39-3A4A-43A2-A27E-6644E7C4D6F5}" destId="{71356DAE-2EB6-466B-8A09-ADDD75632355}" srcOrd="6" destOrd="0" presId="urn:microsoft.com/office/officeart/2005/8/layout/hierarchy2"/>
    <dgm:cxn modelId="{1CC7FF43-7B6A-4D89-A706-82C2FC521F1B}" type="presParOf" srcId="{71356DAE-2EB6-466B-8A09-ADDD75632355}" destId="{0DD84A23-88C5-466B-AC89-7BD7F69647AC}" srcOrd="0" destOrd="0" presId="urn:microsoft.com/office/officeart/2005/8/layout/hierarchy2"/>
    <dgm:cxn modelId="{725B0BE7-6CA5-4C2B-9A87-8F0FB0B9A74C}" type="presParOf" srcId="{20808B39-3A4A-43A2-A27E-6644E7C4D6F5}" destId="{94A4DAC0-9217-474D-B624-0753452E8E45}" srcOrd="7" destOrd="0" presId="urn:microsoft.com/office/officeart/2005/8/layout/hierarchy2"/>
    <dgm:cxn modelId="{6C45CBB7-5D7A-4E4C-9BCD-3B4CACEDA502}" type="presParOf" srcId="{94A4DAC0-9217-474D-B624-0753452E8E45}" destId="{A83666D7-AB60-4E64-894E-C45B9312B84D}" srcOrd="0" destOrd="0" presId="urn:microsoft.com/office/officeart/2005/8/layout/hierarchy2"/>
    <dgm:cxn modelId="{7CE048BA-AD22-4100-A7D8-AB7B055B89B0}" type="presParOf" srcId="{94A4DAC0-9217-474D-B624-0753452E8E45}" destId="{5B7813CE-9F8A-463B-992E-C3E7C7C4AC83}" srcOrd="1" destOrd="0" presId="urn:microsoft.com/office/officeart/2005/8/layout/hierarchy2"/>
    <dgm:cxn modelId="{590C5A33-D746-4079-88A1-675F54A8E466}" type="presParOf" srcId="{36BFA0FC-54DB-4CD5-B0B5-19B4CB4513E2}" destId="{ACB1451B-E045-4DAA-89C2-3028BE0ECD79}" srcOrd="2" destOrd="0" presId="urn:microsoft.com/office/officeart/2005/8/layout/hierarchy2"/>
    <dgm:cxn modelId="{3C6781F9-F026-4893-9B69-4E6CCC204DF5}" type="presParOf" srcId="{ACB1451B-E045-4DAA-89C2-3028BE0ECD79}" destId="{05CA6B5F-713D-47FB-8D62-D2B0C895D4E2}" srcOrd="0" destOrd="0" presId="urn:microsoft.com/office/officeart/2005/8/layout/hierarchy2"/>
    <dgm:cxn modelId="{5F7FE123-2ECE-400E-8710-8F1C3C5CCDE7}" type="presParOf" srcId="{36BFA0FC-54DB-4CD5-B0B5-19B4CB4513E2}" destId="{208F1950-E921-4765-813C-BC1E84C030D4}" srcOrd="3" destOrd="0" presId="urn:microsoft.com/office/officeart/2005/8/layout/hierarchy2"/>
    <dgm:cxn modelId="{FA1D569E-BA23-4B59-8DD9-3E9327C8D780}" type="presParOf" srcId="{208F1950-E921-4765-813C-BC1E84C030D4}" destId="{1A3DFE69-2847-4F62-A433-8C72BEA800D6}" srcOrd="0" destOrd="0" presId="urn:microsoft.com/office/officeart/2005/8/layout/hierarchy2"/>
    <dgm:cxn modelId="{193C08F2-B1F0-45D1-BA49-24157E467696}" type="presParOf" srcId="{208F1950-E921-4765-813C-BC1E84C030D4}" destId="{F2811ADB-3460-4DE2-9678-B95829710FF7}" srcOrd="1" destOrd="0" presId="urn:microsoft.com/office/officeart/2005/8/layout/hierarchy2"/>
    <dgm:cxn modelId="{ED89AD85-99CA-47A6-948C-D520A5CB0B2F}" type="presParOf" srcId="{F2811ADB-3460-4DE2-9678-B95829710FF7}" destId="{76B4785E-E416-47AB-85ED-3658E6354107}" srcOrd="0" destOrd="0" presId="urn:microsoft.com/office/officeart/2005/8/layout/hierarchy2"/>
    <dgm:cxn modelId="{AE2D0CEF-9D19-44EE-A345-27B8F939FB1B}" type="presParOf" srcId="{76B4785E-E416-47AB-85ED-3658E6354107}" destId="{ADE0122F-982C-4B02-A160-01781DA053C7}" srcOrd="0" destOrd="0" presId="urn:microsoft.com/office/officeart/2005/8/layout/hierarchy2"/>
    <dgm:cxn modelId="{DC352F9E-B32F-455C-9558-CE3785B29B45}" type="presParOf" srcId="{F2811ADB-3460-4DE2-9678-B95829710FF7}" destId="{DCFDA0BF-38D4-496C-82E7-6592DAFA29CB}" srcOrd="1" destOrd="0" presId="urn:microsoft.com/office/officeart/2005/8/layout/hierarchy2"/>
    <dgm:cxn modelId="{1D1D6B4F-85B2-4BBC-A9C3-FF17176A25D3}" type="presParOf" srcId="{DCFDA0BF-38D4-496C-82E7-6592DAFA29CB}" destId="{37EDE7A6-A4F6-4AB6-8DAF-2F3B73811BC6}" srcOrd="0" destOrd="0" presId="urn:microsoft.com/office/officeart/2005/8/layout/hierarchy2"/>
    <dgm:cxn modelId="{31A7F95B-4E18-4C2F-B65E-F50683F39C9E}" type="presParOf" srcId="{DCFDA0BF-38D4-496C-82E7-6592DAFA29CB}" destId="{78277966-31BC-4B53-AD7A-88BF4E47BCE8}" srcOrd="1" destOrd="0" presId="urn:microsoft.com/office/officeart/2005/8/layout/hierarchy2"/>
    <dgm:cxn modelId="{2D401D1F-19E8-467B-91BD-32EE584169EE}" type="presParOf" srcId="{F2811ADB-3460-4DE2-9678-B95829710FF7}" destId="{20BA1CC9-5278-4885-A1F2-3E7CC958EFFF}" srcOrd="2" destOrd="0" presId="urn:microsoft.com/office/officeart/2005/8/layout/hierarchy2"/>
    <dgm:cxn modelId="{00511226-F906-44F3-8D36-74CCECE1AC02}" type="presParOf" srcId="{20BA1CC9-5278-4885-A1F2-3E7CC958EFFF}" destId="{4EED35C6-F7F3-4C87-8995-6D1BF3628D35}" srcOrd="0" destOrd="0" presId="urn:microsoft.com/office/officeart/2005/8/layout/hierarchy2"/>
    <dgm:cxn modelId="{935FAE6E-EC80-44DC-82D0-6695AB9D54C2}" type="presParOf" srcId="{F2811ADB-3460-4DE2-9678-B95829710FF7}" destId="{FAC53C4D-3112-48FD-932B-B45883101D65}" srcOrd="3" destOrd="0" presId="urn:microsoft.com/office/officeart/2005/8/layout/hierarchy2"/>
    <dgm:cxn modelId="{598FF3D5-B493-4173-9ABC-B0E1744051F7}" type="presParOf" srcId="{FAC53C4D-3112-48FD-932B-B45883101D65}" destId="{3951D9DD-F83E-4251-98BD-E66CC315F37C}" srcOrd="0" destOrd="0" presId="urn:microsoft.com/office/officeart/2005/8/layout/hierarchy2"/>
    <dgm:cxn modelId="{009D8285-72E2-43DE-A4D2-099154B5F866}" type="presParOf" srcId="{FAC53C4D-3112-48FD-932B-B45883101D65}" destId="{723E6CFD-7D8C-4234-9336-9A408457DC6C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097A1-F443-4225-A3FC-7688BF4C3C34}">
      <dsp:nvSpPr>
        <dsp:cNvPr id="0" name=""/>
        <dsp:cNvSpPr/>
      </dsp:nvSpPr>
      <dsp:spPr>
        <a:xfrm>
          <a:off x="254463" y="1209268"/>
          <a:ext cx="1771705" cy="70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 err="1"/>
            <a:t>Liikkeen</a:t>
          </a:r>
          <a:r>
            <a:rPr lang="es-ES" sz="1000" kern="1200" dirty="0"/>
            <a:t> </a:t>
          </a:r>
          <a:r>
            <a:rPr lang="es-ES" sz="1000" kern="1200" dirty="0" err="1"/>
            <a:t>integrointi</a:t>
          </a:r>
          <a:r>
            <a:rPr lang="es-ES" sz="1000" kern="1200" dirty="0"/>
            <a:t> </a:t>
          </a:r>
          <a:r>
            <a:rPr lang="es-ES" sz="1000" kern="1200" dirty="0" err="1"/>
            <a:t>opetukseen</a:t>
          </a:r>
          <a:endParaRPr lang="es-ES" sz="1000" kern="1200" dirty="0"/>
        </a:p>
      </dsp:txBody>
      <dsp:txXfrm>
        <a:off x="274982" y="1229787"/>
        <a:ext cx="1730667" cy="659545"/>
      </dsp:txXfrm>
    </dsp:sp>
    <dsp:sp modelId="{9CFDBA18-F2D6-4D9A-BB00-847BE16CAB79}">
      <dsp:nvSpPr>
        <dsp:cNvPr id="0" name=""/>
        <dsp:cNvSpPr/>
      </dsp:nvSpPr>
      <dsp:spPr>
        <a:xfrm rot="18289469">
          <a:off x="1815681" y="1136509"/>
          <a:ext cx="98144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81442" y="2021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281866" y="1132188"/>
        <a:ext cx="49072" cy="49072"/>
      </dsp:txXfrm>
    </dsp:sp>
    <dsp:sp modelId="{BBFACD97-8CF5-43D8-89F6-45BCA8F39CCB}">
      <dsp:nvSpPr>
        <dsp:cNvPr id="0" name=""/>
        <dsp:cNvSpPr/>
      </dsp:nvSpPr>
      <dsp:spPr>
        <a:xfrm>
          <a:off x="2586636" y="403597"/>
          <a:ext cx="1401167" cy="70058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 dirty="0"/>
        </a:p>
      </dsp:txBody>
      <dsp:txXfrm>
        <a:off x="2607155" y="424116"/>
        <a:ext cx="1360129" cy="659545"/>
      </dsp:txXfrm>
    </dsp:sp>
    <dsp:sp modelId="{E34F3058-4911-4A17-9731-AA9DD1A93E1C}">
      <dsp:nvSpPr>
        <dsp:cNvPr id="0" name=""/>
        <dsp:cNvSpPr/>
      </dsp:nvSpPr>
      <dsp:spPr>
        <a:xfrm rot="19457599">
          <a:off x="3922928" y="532256"/>
          <a:ext cx="69021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90217" y="202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250781" y="535215"/>
        <a:ext cx="34510" cy="34510"/>
      </dsp:txXfrm>
    </dsp:sp>
    <dsp:sp modelId="{383B2BBB-AF0B-4C19-91A1-216F601FE8F2}">
      <dsp:nvSpPr>
        <dsp:cNvPr id="0" name=""/>
        <dsp:cNvSpPr/>
      </dsp:nvSpPr>
      <dsp:spPr>
        <a:xfrm>
          <a:off x="4548270" y="761"/>
          <a:ext cx="1401167" cy="70058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 dirty="0"/>
        </a:p>
      </dsp:txBody>
      <dsp:txXfrm>
        <a:off x="4568789" y="21280"/>
        <a:ext cx="1360129" cy="659545"/>
      </dsp:txXfrm>
    </dsp:sp>
    <dsp:sp modelId="{21A9D032-0493-432C-B658-380716C6426A}">
      <dsp:nvSpPr>
        <dsp:cNvPr id="0" name=""/>
        <dsp:cNvSpPr/>
      </dsp:nvSpPr>
      <dsp:spPr>
        <a:xfrm rot="2142401">
          <a:off x="3922928" y="935091"/>
          <a:ext cx="69021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90217" y="202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250781" y="938051"/>
        <a:ext cx="34510" cy="34510"/>
      </dsp:txXfrm>
    </dsp:sp>
    <dsp:sp modelId="{65346FA2-DB98-453A-945A-947589F89A7D}">
      <dsp:nvSpPr>
        <dsp:cNvPr id="0" name=""/>
        <dsp:cNvSpPr/>
      </dsp:nvSpPr>
      <dsp:spPr>
        <a:xfrm>
          <a:off x="4548270" y="806432"/>
          <a:ext cx="1401167" cy="700583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 dirty="0"/>
        </a:p>
      </dsp:txBody>
      <dsp:txXfrm>
        <a:off x="4568789" y="826951"/>
        <a:ext cx="1360129" cy="659545"/>
      </dsp:txXfrm>
    </dsp:sp>
    <dsp:sp modelId="{ACB1451B-E045-4DAA-89C2-3028BE0ECD79}">
      <dsp:nvSpPr>
        <dsp:cNvPr id="0" name=""/>
        <dsp:cNvSpPr/>
      </dsp:nvSpPr>
      <dsp:spPr>
        <a:xfrm rot="3310531">
          <a:off x="1815681" y="1942180"/>
          <a:ext cx="98144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81442" y="2021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281866" y="1937859"/>
        <a:ext cx="49072" cy="49072"/>
      </dsp:txXfrm>
    </dsp:sp>
    <dsp:sp modelId="{1A3DFE69-2847-4F62-A433-8C72BEA800D6}">
      <dsp:nvSpPr>
        <dsp:cNvPr id="0" name=""/>
        <dsp:cNvSpPr/>
      </dsp:nvSpPr>
      <dsp:spPr>
        <a:xfrm>
          <a:off x="2586636" y="2014939"/>
          <a:ext cx="1401167" cy="70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 err="1"/>
            <a:t>Tauko</a:t>
          </a:r>
          <a:r>
            <a:rPr lang="es-ES" sz="1000" kern="1200" dirty="0"/>
            <a:t> </a:t>
          </a:r>
          <a:r>
            <a:rPr lang="es-ES" sz="1000" kern="1200" dirty="0" err="1"/>
            <a:t>akatemisesta</a:t>
          </a:r>
          <a:r>
            <a:rPr lang="es-ES" sz="1000" kern="1200" dirty="0"/>
            <a:t> </a:t>
          </a:r>
          <a:r>
            <a:rPr lang="es-ES" sz="1000" kern="1200" dirty="0" err="1"/>
            <a:t>työstä</a:t>
          </a:r>
          <a:endParaRPr lang="es-ES" sz="1000" kern="1200" dirty="0"/>
        </a:p>
      </dsp:txBody>
      <dsp:txXfrm>
        <a:off x="2607155" y="2035458"/>
        <a:ext cx="1360129" cy="659545"/>
      </dsp:txXfrm>
    </dsp:sp>
    <dsp:sp modelId="{76B4785E-E416-47AB-85ED-3658E6354107}">
      <dsp:nvSpPr>
        <dsp:cNvPr id="0" name=""/>
        <dsp:cNvSpPr/>
      </dsp:nvSpPr>
      <dsp:spPr>
        <a:xfrm rot="19457599">
          <a:off x="3922928" y="2143598"/>
          <a:ext cx="69021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90217" y="202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250781" y="2146557"/>
        <a:ext cx="34510" cy="34510"/>
      </dsp:txXfrm>
    </dsp:sp>
    <dsp:sp modelId="{37EDE7A6-A4F6-4AB6-8DAF-2F3B73811BC6}">
      <dsp:nvSpPr>
        <dsp:cNvPr id="0" name=""/>
        <dsp:cNvSpPr/>
      </dsp:nvSpPr>
      <dsp:spPr>
        <a:xfrm>
          <a:off x="4548270" y="1612103"/>
          <a:ext cx="1401167" cy="70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 err="1"/>
            <a:t>Sisällön</a:t>
          </a:r>
          <a:r>
            <a:rPr lang="es-ES" sz="1000" b="1" kern="1200" dirty="0"/>
            <a:t> </a:t>
          </a:r>
          <a:r>
            <a:rPr lang="es-ES" sz="1000" b="1" kern="1200" dirty="0" err="1"/>
            <a:t>kanssa</a:t>
          </a: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 err="1"/>
            <a:t>Tukee</a:t>
          </a:r>
          <a:r>
            <a:rPr lang="es-ES" sz="1000" kern="1200" dirty="0"/>
            <a:t> </a:t>
          </a:r>
          <a:r>
            <a:rPr lang="es-ES" sz="1000" kern="1200" dirty="0" err="1"/>
            <a:t>oppiaineen</a:t>
          </a:r>
          <a:r>
            <a:rPr lang="es-ES" sz="1000" kern="1200" dirty="0"/>
            <a:t> </a:t>
          </a:r>
          <a:r>
            <a:rPr lang="es-ES" sz="1000" kern="1200" dirty="0" err="1"/>
            <a:t>sisältöä</a:t>
          </a:r>
          <a:r>
            <a:rPr lang="es-ES" sz="1000" kern="1200" dirty="0"/>
            <a:t> </a:t>
          </a:r>
        </a:p>
      </dsp:txBody>
      <dsp:txXfrm>
        <a:off x="4568789" y="1632622"/>
        <a:ext cx="1360129" cy="659545"/>
      </dsp:txXfrm>
    </dsp:sp>
    <dsp:sp modelId="{20BA1CC9-5278-4885-A1F2-3E7CC958EFFF}">
      <dsp:nvSpPr>
        <dsp:cNvPr id="0" name=""/>
        <dsp:cNvSpPr/>
      </dsp:nvSpPr>
      <dsp:spPr>
        <a:xfrm rot="2142401">
          <a:off x="3922928" y="2546434"/>
          <a:ext cx="69021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690217" y="2021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250781" y="2549393"/>
        <a:ext cx="34510" cy="34510"/>
      </dsp:txXfrm>
    </dsp:sp>
    <dsp:sp modelId="{3951D9DD-F83E-4251-98BD-E66CC315F37C}">
      <dsp:nvSpPr>
        <dsp:cNvPr id="0" name=""/>
        <dsp:cNvSpPr/>
      </dsp:nvSpPr>
      <dsp:spPr>
        <a:xfrm>
          <a:off x="4548270" y="2417774"/>
          <a:ext cx="1401167" cy="700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 err="1"/>
            <a:t>Ilman</a:t>
          </a:r>
          <a:r>
            <a:rPr lang="es-ES" sz="1000" b="1" kern="1200" dirty="0"/>
            <a:t> </a:t>
          </a:r>
          <a:r>
            <a:rPr lang="es-ES" sz="1000" b="1" kern="1200" dirty="0" err="1"/>
            <a:t>sisältökytkentää</a:t>
          </a:r>
          <a:endParaRPr lang="es-ES" sz="1000" b="1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dirty="0"/>
            <a:t>Ei </a:t>
          </a:r>
          <a:r>
            <a:rPr lang="es-ES" sz="1000" kern="1200" dirty="0" err="1"/>
            <a:t>linkity</a:t>
          </a:r>
          <a:r>
            <a:rPr lang="es-ES" sz="1000" kern="1200" dirty="0"/>
            <a:t> </a:t>
          </a:r>
          <a:r>
            <a:rPr lang="es-ES" sz="1000" kern="1200" dirty="0" err="1"/>
            <a:t>oppiaineen</a:t>
          </a:r>
          <a:r>
            <a:rPr lang="es-ES" sz="1000" kern="1200" dirty="0"/>
            <a:t> </a:t>
          </a:r>
          <a:r>
            <a:rPr lang="es-ES" sz="1000" kern="1200" dirty="0" err="1"/>
            <a:t>sisöltöön</a:t>
          </a:r>
          <a:endParaRPr lang="es-ES" sz="1000" kern="1200" dirty="0"/>
        </a:p>
      </dsp:txBody>
      <dsp:txXfrm>
        <a:off x="4568789" y="2438293"/>
        <a:ext cx="1360129" cy="6595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5097A1-F443-4225-A3FC-7688BF4C3C34}">
      <dsp:nvSpPr>
        <dsp:cNvPr id="0" name=""/>
        <dsp:cNvSpPr/>
      </dsp:nvSpPr>
      <dsp:spPr>
        <a:xfrm>
          <a:off x="1192908" y="2786053"/>
          <a:ext cx="1619498" cy="809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Liikunnan</a:t>
          </a:r>
          <a:r>
            <a:rPr lang="es-ES" sz="1400" kern="1200" dirty="0"/>
            <a:t> </a:t>
          </a:r>
          <a:r>
            <a:rPr lang="es-ES" sz="1400" kern="1200" dirty="0" err="1"/>
            <a:t>integrointi</a:t>
          </a:r>
          <a:endParaRPr lang="es-ES" sz="1400" kern="1200" dirty="0"/>
        </a:p>
      </dsp:txBody>
      <dsp:txXfrm>
        <a:off x="1216625" y="2809770"/>
        <a:ext cx="1572064" cy="762315"/>
      </dsp:txXfrm>
    </dsp:sp>
    <dsp:sp modelId="{9CFDBA18-F2D6-4D9A-BB00-847BE16CAB79}">
      <dsp:nvSpPr>
        <dsp:cNvPr id="0" name=""/>
        <dsp:cNvSpPr/>
      </dsp:nvSpPr>
      <dsp:spPr>
        <a:xfrm rot="17710416">
          <a:off x="2372530" y="2484831"/>
          <a:ext cx="153096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30968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099740" y="2459873"/>
        <a:ext cx="76548" cy="76548"/>
      </dsp:txXfrm>
    </dsp:sp>
    <dsp:sp modelId="{BBFACD97-8CF5-43D8-89F6-45BCA8F39CCB}">
      <dsp:nvSpPr>
        <dsp:cNvPr id="0" name=""/>
        <dsp:cNvSpPr/>
      </dsp:nvSpPr>
      <dsp:spPr>
        <a:xfrm>
          <a:off x="3463623" y="1400491"/>
          <a:ext cx="1619498" cy="809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Fyysisesti</a:t>
          </a:r>
          <a:r>
            <a:rPr lang="es-ES" sz="1400" kern="1200" dirty="0"/>
            <a:t> </a:t>
          </a:r>
          <a:r>
            <a:rPr lang="es-ES" sz="1400" kern="1200" dirty="0" err="1"/>
            <a:t>aktiiviset</a:t>
          </a:r>
          <a:r>
            <a:rPr lang="es-ES" sz="1400" kern="1200" dirty="0"/>
            <a:t> </a:t>
          </a:r>
          <a:r>
            <a:rPr lang="es-ES" sz="1400" kern="1200" dirty="0" err="1"/>
            <a:t>oppitunnit</a:t>
          </a:r>
          <a:endParaRPr lang="es-ES" sz="1400" kern="1200" dirty="0"/>
        </a:p>
      </dsp:txBody>
      <dsp:txXfrm>
        <a:off x="3487340" y="1424208"/>
        <a:ext cx="1572064" cy="762315"/>
      </dsp:txXfrm>
    </dsp:sp>
    <dsp:sp modelId="{E34F3058-4911-4A17-9731-AA9DD1A93E1C}">
      <dsp:nvSpPr>
        <dsp:cNvPr id="0" name=""/>
        <dsp:cNvSpPr/>
      </dsp:nvSpPr>
      <dsp:spPr>
        <a:xfrm rot="17692822">
          <a:off x="4637160" y="1093642"/>
          <a:ext cx="153972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39721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368528" y="1068464"/>
        <a:ext cx="76986" cy="76986"/>
      </dsp:txXfrm>
    </dsp:sp>
    <dsp:sp modelId="{383B2BBB-AF0B-4C19-91A1-216F601FE8F2}">
      <dsp:nvSpPr>
        <dsp:cNvPr id="0" name=""/>
        <dsp:cNvSpPr/>
      </dsp:nvSpPr>
      <dsp:spPr>
        <a:xfrm>
          <a:off x="5730920" y="3674"/>
          <a:ext cx="1619498" cy="809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Luokkahuone</a:t>
          </a:r>
          <a:endParaRPr lang="es-ES" sz="1400" kern="1200" dirty="0"/>
        </a:p>
      </dsp:txBody>
      <dsp:txXfrm>
        <a:off x="5754637" y="27391"/>
        <a:ext cx="1572064" cy="762315"/>
      </dsp:txXfrm>
    </dsp:sp>
    <dsp:sp modelId="{4384C970-75F6-467C-B48D-E44AD36ED878}">
      <dsp:nvSpPr>
        <dsp:cNvPr id="0" name=""/>
        <dsp:cNvSpPr/>
      </dsp:nvSpPr>
      <dsp:spPr>
        <a:xfrm rot="19457599">
          <a:off x="5008137" y="1559248"/>
          <a:ext cx="7977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97767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387077" y="1552619"/>
        <a:ext cx="39888" cy="39888"/>
      </dsp:txXfrm>
    </dsp:sp>
    <dsp:sp modelId="{A930AFD8-7EB2-44CE-9811-44661A9296BF}">
      <dsp:nvSpPr>
        <dsp:cNvPr id="0" name=""/>
        <dsp:cNvSpPr/>
      </dsp:nvSpPr>
      <dsp:spPr>
        <a:xfrm>
          <a:off x="5730920" y="934886"/>
          <a:ext cx="1619498" cy="809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Liikuntasali</a:t>
          </a:r>
          <a:r>
            <a:rPr lang="es-ES" sz="1400" kern="1200" dirty="0"/>
            <a:t> </a:t>
          </a:r>
        </a:p>
      </dsp:txBody>
      <dsp:txXfrm>
        <a:off x="5754637" y="958603"/>
        <a:ext cx="1572064" cy="762315"/>
      </dsp:txXfrm>
    </dsp:sp>
    <dsp:sp modelId="{21A9D032-0493-432C-B658-380716C6426A}">
      <dsp:nvSpPr>
        <dsp:cNvPr id="0" name=""/>
        <dsp:cNvSpPr/>
      </dsp:nvSpPr>
      <dsp:spPr>
        <a:xfrm rot="2142401">
          <a:off x="5008137" y="2024853"/>
          <a:ext cx="7977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97767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387077" y="2018225"/>
        <a:ext cx="39888" cy="39888"/>
      </dsp:txXfrm>
    </dsp:sp>
    <dsp:sp modelId="{65346FA2-DB98-453A-945A-947589F89A7D}">
      <dsp:nvSpPr>
        <dsp:cNvPr id="0" name=""/>
        <dsp:cNvSpPr/>
      </dsp:nvSpPr>
      <dsp:spPr>
        <a:xfrm>
          <a:off x="5730920" y="1866097"/>
          <a:ext cx="1619498" cy="809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Koulun</a:t>
          </a:r>
          <a:r>
            <a:rPr lang="es-ES" sz="1400" kern="1200" dirty="0"/>
            <a:t> </a:t>
          </a:r>
          <a:r>
            <a:rPr lang="es-ES" sz="1400" kern="1200" dirty="0" err="1"/>
            <a:t>tilat</a:t>
          </a:r>
          <a:r>
            <a:rPr lang="es-ES" sz="1400" kern="1200" dirty="0"/>
            <a:t> (</a:t>
          </a:r>
          <a:r>
            <a:rPr lang="es-ES" sz="1400" kern="1200" dirty="0" err="1"/>
            <a:t>käytävät</a:t>
          </a:r>
          <a:r>
            <a:rPr lang="es-ES" sz="1400" kern="1200" dirty="0"/>
            <a:t>, </a:t>
          </a:r>
          <a:r>
            <a:rPr lang="es-ES" sz="1400" kern="1200" dirty="0" err="1"/>
            <a:t>rappuset</a:t>
          </a:r>
          <a:r>
            <a:rPr lang="es-ES" sz="1400" kern="1200" dirty="0"/>
            <a:t>) ja </a:t>
          </a:r>
          <a:r>
            <a:rPr lang="es-ES" sz="1400" kern="1200" dirty="0" err="1"/>
            <a:t>koulupiha</a:t>
          </a:r>
          <a:endParaRPr lang="es-ES" sz="1400" kern="1200" dirty="0"/>
        </a:p>
      </dsp:txBody>
      <dsp:txXfrm>
        <a:off x="5754637" y="1889814"/>
        <a:ext cx="1572064" cy="762315"/>
      </dsp:txXfrm>
    </dsp:sp>
    <dsp:sp modelId="{71356DAE-2EB6-466B-8A09-ADDD75632355}">
      <dsp:nvSpPr>
        <dsp:cNvPr id="0" name=""/>
        <dsp:cNvSpPr/>
      </dsp:nvSpPr>
      <dsp:spPr>
        <a:xfrm rot="3907178">
          <a:off x="4637160" y="2490459"/>
          <a:ext cx="153972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39721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368528" y="2465282"/>
        <a:ext cx="76986" cy="76986"/>
      </dsp:txXfrm>
    </dsp:sp>
    <dsp:sp modelId="{A83666D7-AB60-4E64-894E-C45B9312B84D}">
      <dsp:nvSpPr>
        <dsp:cNvPr id="0" name=""/>
        <dsp:cNvSpPr/>
      </dsp:nvSpPr>
      <dsp:spPr>
        <a:xfrm>
          <a:off x="5730920" y="2797309"/>
          <a:ext cx="1619498" cy="8097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/>
            <a:t>Koulun</a:t>
          </a:r>
          <a:r>
            <a:rPr lang="es-ES" sz="1400" kern="1200" dirty="0"/>
            <a:t> </a:t>
          </a:r>
          <a:r>
            <a:rPr lang="es-ES" sz="1400" kern="1200" dirty="0" err="1"/>
            <a:t>lähiympäristö</a:t>
          </a:r>
          <a:endParaRPr lang="es-ES" sz="1400" kern="1200" dirty="0"/>
        </a:p>
      </dsp:txBody>
      <dsp:txXfrm>
        <a:off x="5754637" y="2821026"/>
        <a:ext cx="1572064" cy="762315"/>
      </dsp:txXfrm>
    </dsp:sp>
    <dsp:sp modelId="{ACB1451B-E045-4DAA-89C2-3028BE0ECD79}">
      <dsp:nvSpPr>
        <dsp:cNvPr id="0" name=""/>
        <dsp:cNvSpPr/>
      </dsp:nvSpPr>
      <dsp:spPr>
        <a:xfrm rot="3893209">
          <a:off x="2365164" y="3881175"/>
          <a:ext cx="155402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554025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103326" y="3855640"/>
        <a:ext cx="77701" cy="77701"/>
      </dsp:txXfrm>
    </dsp:sp>
    <dsp:sp modelId="{1A3DFE69-2847-4F62-A433-8C72BEA800D6}">
      <dsp:nvSpPr>
        <dsp:cNvPr id="0" name=""/>
        <dsp:cNvSpPr/>
      </dsp:nvSpPr>
      <dsp:spPr>
        <a:xfrm>
          <a:off x="3471947" y="4193179"/>
          <a:ext cx="1619498" cy="80974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/>
        </a:p>
      </dsp:txBody>
      <dsp:txXfrm>
        <a:off x="3495664" y="4216896"/>
        <a:ext cx="1572064" cy="762315"/>
      </dsp:txXfrm>
    </dsp:sp>
    <dsp:sp modelId="{76B4785E-E416-47AB-85ED-3658E6354107}">
      <dsp:nvSpPr>
        <dsp:cNvPr id="0" name=""/>
        <dsp:cNvSpPr/>
      </dsp:nvSpPr>
      <dsp:spPr>
        <a:xfrm rot="19457599">
          <a:off x="5016461" y="4351935"/>
          <a:ext cx="797767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97767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395401" y="4345306"/>
        <a:ext cx="39888" cy="39888"/>
      </dsp:txXfrm>
    </dsp:sp>
    <dsp:sp modelId="{37EDE7A6-A4F6-4AB6-8DAF-2F3B73811BC6}">
      <dsp:nvSpPr>
        <dsp:cNvPr id="0" name=""/>
        <dsp:cNvSpPr/>
      </dsp:nvSpPr>
      <dsp:spPr>
        <a:xfrm>
          <a:off x="5739245" y="3727573"/>
          <a:ext cx="1619498" cy="80974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/>
        </a:p>
      </dsp:txBody>
      <dsp:txXfrm>
        <a:off x="5762962" y="3751290"/>
        <a:ext cx="1572064" cy="762315"/>
      </dsp:txXfrm>
    </dsp:sp>
    <dsp:sp modelId="{20BA1CC9-5278-4885-A1F2-3E7CC958EFFF}">
      <dsp:nvSpPr>
        <dsp:cNvPr id="0" name=""/>
        <dsp:cNvSpPr/>
      </dsp:nvSpPr>
      <dsp:spPr>
        <a:xfrm rot="2166842">
          <a:off x="5015392" y="4818014"/>
          <a:ext cx="79158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91580" y="1331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391393" y="4811540"/>
        <a:ext cx="39579" cy="39579"/>
      </dsp:txXfrm>
    </dsp:sp>
    <dsp:sp modelId="{3951D9DD-F83E-4251-98BD-E66CC315F37C}">
      <dsp:nvSpPr>
        <dsp:cNvPr id="0" name=""/>
        <dsp:cNvSpPr/>
      </dsp:nvSpPr>
      <dsp:spPr>
        <a:xfrm>
          <a:off x="5730920" y="4659732"/>
          <a:ext cx="1619498" cy="80974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/>
        </a:p>
      </dsp:txBody>
      <dsp:txXfrm>
        <a:off x="5754637" y="4683449"/>
        <a:ext cx="1572064" cy="762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04EA1-89AF-4390-A218-9CEB89F9DCE5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47D69-C960-46E7-A045-23B90B77CA92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519586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47D69-C960-46E7-A045-23B90B77CA92}" type="slidenum">
              <a:rPr lang="sv-FI" smtClean="0"/>
              <a:t>1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95713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47D69-C960-46E7-A045-23B90B77CA92}" type="slidenum">
              <a:rPr lang="sv-FI" smtClean="0"/>
              <a:t>10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005518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47D69-C960-46E7-A045-23B90B77CA92}" type="slidenum">
              <a:rPr lang="sv-FI" smtClean="0"/>
              <a:t>15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823135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E1A3D2-E590-4A66-B2C6-BB9AB6BF70A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465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E2D8A-E562-FFDC-57CE-D5B0C51C4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7939B-0BF1-A720-69D3-A1455D3A6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10A2E-D9DB-3CC3-F7EA-754720EC2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57799-23ED-3963-0F94-0C146B62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1F594-FFC0-1D5D-F702-D5DF9488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49963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37EB6-3CCA-F1B9-5946-3B59CDBA5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3C669-E79F-AE19-38AC-364EDD9A8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E5F95-7278-DBD3-95D4-9D0803A5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841B8-BF16-35C3-34C3-D739313B5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2C00F-80B8-167B-69FF-C5C5018F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107054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82F6-2A17-E326-1109-7A79AAAA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17BE0-E3FC-2110-690D-643440046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99168-1512-DAAA-E36D-B9F823814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64A13-D898-85AA-17C3-137E73A64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948A7-1591-0306-B486-C5B94A476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08209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ECFB8-2B01-CC18-5EEB-156924449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DA312-6D5E-0B53-1DBA-DC83EED8A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548874-8CE3-3487-4669-C8E4B5367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0A67B-496A-BD41-846D-2BA87F8F6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B52270-4B91-1BE9-00BE-B4CA9C128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33F2E-723F-86D7-C4A8-0139D9DBD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33576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D0747-7268-A6B3-196A-8E71CA87F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738BF-212E-2930-F30D-0CF9936C0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F6596-62DF-94D0-1D89-726E54088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BE446-9976-6865-292E-68B4EB053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97BA4A-EF2D-DEE4-9526-8E0134756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B2EFE-D2ED-3CE2-3D9E-25D7033B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4125BB-373E-E23A-8B26-6C2B80C7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FC7B78-65BC-B0AB-051C-12A2D7A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7499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D577-A3A1-7256-2415-6D8DD25C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68B8DD-AD4D-EF91-61F7-A7151CFB5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3A542-1F7C-F4A0-864D-ADCD87C8C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9ECB7-EE7E-990C-D419-157929ECA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719429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1B1636-221E-8004-124F-02862E33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0E17A6-D5ED-38FD-11B3-047DEB69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404A5-2F1A-7F4E-A559-0200C2E15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01514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956BD-6484-FF06-90A9-CB2E195F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46DC9-CDA5-FD0D-1E00-092436776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182D8-0229-1E04-5E07-143C733F5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A6B1F-D8BF-0345-5812-823C4DF77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43701-4024-A21E-7B78-F3EE7D2F5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D030B-F089-0ECD-1064-DBE5011E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65019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93AE4-7432-1BBB-81BD-E40267303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808138-24BA-05A7-F1A2-5F9F7969F8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BE35A-1106-49E1-1158-B96737B34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888BB-4B9A-50BD-942A-2706A0C4F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D46B4-9A2B-10F9-5C66-328908A2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AA944-D5C4-3F65-F864-A582BA30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08173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A8DD7-D4C3-F375-E890-8B19257E7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95BA0-4B2B-22C1-8FD4-93EA205AD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2DFA7-7A62-8751-F0BA-626DC77C0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EAAC7-47E9-ED07-66B1-73A299E4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2D3B4-B8B2-7665-95C6-747EA9DA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72721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593D17-9924-DDA7-3F38-CDF50D130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2B494-7DF4-6845-F0E1-BDC4F3CBA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562D7-0B1F-80B7-1991-3376FE7D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1A6DB-2DC9-0452-3E58-526EDBC6A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D3E38-BD31-8BA7-DB1A-2DD887482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59647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258263-52D2-3BFE-C636-8783B48F4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34F6D-CA56-B6E0-3511-B733B32E0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D141A-0252-E735-882D-65DF19006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23810B-34F3-4D53-8924-8BA447EEC0F6}" type="datetimeFigureOut">
              <a:rPr lang="sv-FI" smtClean="0"/>
              <a:t>01-09-2026</a:t>
            </a:fld>
            <a:endParaRPr lang="sv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0C082-A171-4AB3-C7FE-ABA89FD12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954F2-035C-89D3-9802-10BBA467C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FB618-83F1-40E3-BDD0-D2F9E82DF9EC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5040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3eVvmswdOc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4.png"/><Relationship Id="rId7" Type="http://schemas.openxmlformats.org/officeDocument/2006/relationships/diagramQuickStyle" Target="../diagrams/quickStyle1.xml"/><Relationship Id="rId12" Type="http://schemas.openxmlformats.org/officeDocument/2006/relationships/hyperlink" Target="https://www.youtube.com/watch?v=DJt6ORwxKm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.png"/><Relationship Id="rId5" Type="http://schemas.openxmlformats.org/officeDocument/2006/relationships/diagramData" Target="../diagrams/data1.xml"/><Relationship Id="rId10" Type="http://schemas.openxmlformats.org/officeDocument/2006/relationships/image" Target="../media/image26.jpeg"/><Relationship Id="rId4" Type="http://schemas.openxmlformats.org/officeDocument/2006/relationships/image" Target="../media/image25.jpg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watch/?v=300239870626683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8.png"/><Relationship Id="rId5" Type="http://schemas.openxmlformats.org/officeDocument/2006/relationships/diagramQuickStyle" Target="../diagrams/quickStyle2.xml"/><Relationship Id="rId10" Type="http://schemas.openxmlformats.org/officeDocument/2006/relationships/hyperlink" Target="https://www.kangasports.co.uk/mathsonthemove" TargetMode="External"/><Relationship Id="rId4" Type="http://schemas.openxmlformats.org/officeDocument/2006/relationships/diagramLayout" Target="../diagrams/layout2.xml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ful-learning.dk/en/" TargetMode="External"/><Relationship Id="rId2" Type="http://schemas.openxmlformats.org/officeDocument/2006/relationships/hyperlink" Target="https://www.vitalschools.be/e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6437F-6CFC-9637-B6F6-7697C5ABD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097" y="1106034"/>
            <a:ext cx="5813731" cy="1408566"/>
          </a:xfrm>
        </p:spPr>
        <p:txBody>
          <a:bodyPr anchor="b">
            <a:normAutofit fontScale="90000"/>
          </a:bodyPr>
          <a:lstStyle/>
          <a:p>
            <a:pPr algn="l"/>
            <a:r>
              <a:rPr lang="sv-FI" sz="2800" dirty="0" err="1"/>
              <a:t>Liikunta</a:t>
            </a:r>
            <a:r>
              <a:rPr lang="sv-FI" sz="2800" dirty="0"/>
              <a:t> </a:t>
            </a:r>
            <a:r>
              <a:rPr lang="sv-FI" sz="2800" dirty="0" err="1"/>
              <a:t>pedagogisena</a:t>
            </a:r>
            <a:r>
              <a:rPr lang="sv-FI" sz="2800" dirty="0"/>
              <a:t> ja </a:t>
            </a:r>
            <a:r>
              <a:rPr lang="sv-FI" sz="2800" dirty="0" err="1"/>
              <a:t>didaktisena</a:t>
            </a:r>
            <a:r>
              <a:rPr lang="sv-FI" sz="2800" dirty="0"/>
              <a:t> </a:t>
            </a:r>
            <a:r>
              <a:rPr lang="sv-FI" sz="2800" dirty="0" err="1"/>
              <a:t>työkaluna</a:t>
            </a:r>
            <a:r>
              <a:rPr lang="sv-FI" sz="2800" dirty="0"/>
              <a:t> </a:t>
            </a:r>
            <a:r>
              <a:rPr lang="sv-FI" sz="2800" dirty="0" err="1"/>
              <a:t>oppimisen</a:t>
            </a:r>
            <a:r>
              <a:rPr lang="sv-FI" sz="2800" dirty="0"/>
              <a:t> ja </a:t>
            </a:r>
            <a:r>
              <a:rPr lang="sv-FI" sz="2800" dirty="0" err="1"/>
              <a:t>hyvinvoinnin</a:t>
            </a:r>
            <a:r>
              <a:rPr lang="sv-FI" sz="2800" dirty="0"/>
              <a:t> </a:t>
            </a:r>
            <a:r>
              <a:rPr lang="sv-FI" sz="2800" dirty="0" err="1"/>
              <a:t>edistämiseksi</a:t>
            </a:r>
            <a:r>
              <a:rPr lang="sv-FI" sz="2800" dirty="0"/>
              <a:t> </a:t>
            </a:r>
            <a:r>
              <a:rPr lang="sv-FI" sz="2800" dirty="0" err="1"/>
              <a:t>luokkahuoneessa</a:t>
            </a:r>
            <a:r>
              <a:rPr lang="sv-FI" sz="2800" dirty="0"/>
              <a:t> ja </a:t>
            </a:r>
            <a:r>
              <a:rPr lang="sv-FI" sz="2800" dirty="0" err="1"/>
              <a:t>koulussa</a:t>
            </a:r>
            <a:endParaRPr lang="sv-FI" sz="2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2B9022-16DC-D6D0-C890-62F1FF58D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123" y="4872922"/>
            <a:ext cx="5405933" cy="1208141"/>
          </a:xfrm>
        </p:spPr>
        <p:txBody>
          <a:bodyPr>
            <a:noAutofit/>
          </a:bodyPr>
          <a:lstStyle/>
          <a:p>
            <a:pPr algn="l"/>
            <a:r>
              <a:rPr lang="sv-FI" sz="2000" dirty="0">
                <a:latin typeface="+mj-lt"/>
              </a:rPr>
              <a:t>Joni Kuokkanen, </a:t>
            </a:r>
            <a:r>
              <a:rPr lang="sv-FI" sz="2000" dirty="0" err="1">
                <a:latin typeface="+mj-lt"/>
              </a:rPr>
              <a:t>liikunnan</a:t>
            </a:r>
            <a:r>
              <a:rPr lang="sv-FI" sz="2000" dirty="0">
                <a:latin typeface="+mj-lt"/>
              </a:rPr>
              <a:t> ja </a:t>
            </a:r>
            <a:r>
              <a:rPr lang="sv-FI" sz="2000" dirty="0" err="1">
                <a:latin typeface="+mj-lt"/>
              </a:rPr>
              <a:t>terveyskasvatuksen</a:t>
            </a:r>
            <a:r>
              <a:rPr lang="sv-FI" sz="2000" dirty="0">
                <a:latin typeface="+mj-lt"/>
              </a:rPr>
              <a:t>, </a:t>
            </a:r>
            <a:r>
              <a:rPr lang="sv-FI" sz="2000" dirty="0" err="1">
                <a:latin typeface="+mj-lt"/>
              </a:rPr>
              <a:t>lehtori</a:t>
            </a:r>
            <a:r>
              <a:rPr lang="sv-FI" sz="2000" dirty="0">
                <a:latin typeface="+mj-lt"/>
              </a:rPr>
              <a:t>, Åbo Akademi, Vaasa</a:t>
            </a:r>
          </a:p>
          <a:p>
            <a:pPr algn="l"/>
            <a:r>
              <a:rPr lang="sv-FI" sz="2000" dirty="0" err="1">
                <a:latin typeface="+mj-lt"/>
              </a:rPr>
              <a:t>eNorssin</a:t>
            </a:r>
            <a:r>
              <a:rPr lang="sv-FI" sz="2000" dirty="0">
                <a:latin typeface="+mj-lt"/>
              </a:rPr>
              <a:t> </a:t>
            </a:r>
            <a:r>
              <a:rPr lang="sv-FI" sz="2000" dirty="0" err="1">
                <a:latin typeface="+mj-lt"/>
              </a:rPr>
              <a:t>syysseminaari</a:t>
            </a:r>
            <a:r>
              <a:rPr lang="sv-FI" sz="2000" dirty="0">
                <a:latin typeface="+mj-lt"/>
              </a:rPr>
              <a:t> 2.9.2026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4B74F-4801-8871-1B59-5F489FF7A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886" y="625683"/>
            <a:ext cx="2743200" cy="27432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115D28-9060-3515-7684-1C1CCE7183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330" y="3550309"/>
            <a:ext cx="4692315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01404C-5CF2-1A78-7392-8081107B3DFA}"/>
              </a:ext>
            </a:extLst>
          </p:cNvPr>
          <p:cNvSpPr txBox="1"/>
          <p:nvPr/>
        </p:nvSpPr>
        <p:spPr>
          <a:xfrm>
            <a:off x="497355" y="3020469"/>
            <a:ext cx="61232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sz="2400" dirty="0">
                <a:effectLst/>
                <a:latin typeface="+mj-lt"/>
              </a:rPr>
              <a:t>Rörelse som pedagogiskt och didaktiskt verktyg för att främja lärande och välbefinnande i klassrummet och skolan</a:t>
            </a:r>
            <a:endParaRPr lang="sv-FI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055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3C461-A6EA-E8CD-EA40-2C00FEE76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97" y="623275"/>
            <a:ext cx="3746881" cy="2644859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60BF6A-B6BD-4CF6-A69C-0793896D3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6308" y="3586297"/>
            <a:ext cx="2644860" cy="2644860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029" y="623275"/>
            <a:ext cx="657079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AF2C39-70C8-6E9C-C4B4-3B3A56BC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6029" y="447158"/>
            <a:ext cx="6761926" cy="12207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FI" sz="2800" b="1" dirty="0" err="1"/>
              <a:t>Liikunta</a:t>
            </a:r>
            <a:r>
              <a:rPr lang="sv-FI" sz="2800" b="1" dirty="0"/>
              <a:t> </a:t>
            </a:r>
            <a:r>
              <a:rPr lang="sv-FI" sz="2800" b="1" dirty="0" err="1"/>
              <a:t>pedagogisena</a:t>
            </a:r>
            <a:r>
              <a:rPr lang="sv-FI" sz="2800" b="1" dirty="0"/>
              <a:t> </a:t>
            </a:r>
            <a:r>
              <a:rPr lang="sv-FI" sz="2800" b="1" dirty="0" err="1"/>
              <a:t>työkaluna</a:t>
            </a:r>
            <a:r>
              <a:rPr lang="sv-FI" sz="2800" b="1" dirty="0"/>
              <a:t> </a:t>
            </a:r>
            <a:r>
              <a:rPr lang="sv-FI" sz="2800" b="1" dirty="0" err="1"/>
              <a:t>koulussa</a:t>
            </a:r>
            <a:endParaRPr lang="en-US" sz="2800" b="1" dirty="0"/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65912C04-39A5-454E-3104-8C7E5791CFEE}"/>
              </a:ext>
            </a:extLst>
          </p:cNvPr>
          <p:cNvSpPr txBox="1"/>
          <p:nvPr/>
        </p:nvSpPr>
        <p:spPr>
          <a:xfrm>
            <a:off x="5344886" y="2180529"/>
            <a:ext cx="4505654" cy="27281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/>
              <a:t>Miksi</a:t>
            </a:r>
            <a:r>
              <a:rPr lang="en-US" sz="3600" dirty="0"/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/>
              <a:t>Mitä</a:t>
            </a:r>
            <a:r>
              <a:rPr lang="en-US" sz="3600" dirty="0"/>
              <a:t>?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Miten?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2BCD1-4266-0CE9-4CC6-0ADF622605B2}"/>
              </a:ext>
            </a:extLst>
          </p:cNvPr>
          <p:cNvSpPr txBox="1"/>
          <p:nvPr/>
        </p:nvSpPr>
        <p:spPr>
          <a:xfrm>
            <a:off x="5772560" y="561742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dirty="0">
                <a:hlinkClick r:id="rId4"/>
              </a:rPr>
              <a:t>https://www.youtube.com/watch?v=r3eVvmswdOc</a:t>
            </a:r>
            <a:endParaRPr lang="sv-FI" dirty="0"/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992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3200" dirty="0" err="1"/>
              <a:t>Liikunnalla</a:t>
            </a:r>
            <a:r>
              <a:rPr lang="sv-SE" sz="3200" dirty="0"/>
              <a:t> on </a:t>
            </a:r>
            <a:r>
              <a:rPr lang="sv-SE" sz="3200" dirty="0" err="1"/>
              <a:t>ollut</a:t>
            </a:r>
            <a:r>
              <a:rPr lang="sv-SE" sz="3200" dirty="0"/>
              <a:t> </a:t>
            </a:r>
            <a:r>
              <a:rPr lang="sv-SE" sz="3200" dirty="0" err="1"/>
              <a:t>keskeinen</a:t>
            </a:r>
            <a:r>
              <a:rPr lang="sv-SE" sz="3200" dirty="0"/>
              <a:t> </a:t>
            </a:r>
            <a:r>
              <a:rPr lang="sv-SE" sz="3200" dirty="0" err="1"/>
              <a:t>rooli</a:t>
            </a:r>
            <a:r>
              <a:rPr lang="sv-SE" sz="3200" dirty="0"/>
              <a:t> </a:t>
            </a:r>
            <a:r>
              <a:rPr lang="sv-SE" sz="3200" dirty="0" err="1"/>
              <a:t>kautta</a:t>
            </a:r>
            <a:r>
              <a:rPr lang="sv-SE" sz="3200" dirty="0"/>
              <a:t> </a:t>
            </a:r>
            <a:r>
              <a:rPr lang="sv-SE" sz="3200" dirty="0" err="1"/>
              <a:t>aikojen</a:t>
            </a:r>
            <a:r>
              <a:rPr lang="sv-SE" sz="3200" dirty="0"/>
              <a:t>….</a:t>
            </a:r>
            <a:br>
              <a:rPr lang="sv-SE" sz="3200" dirty="0"/>
            </a:br>
            <a:r>
              <a:rPr lang="sv-SE" sz="3200" dirty="0"/>
              <a:t>(</a:t>
            </a:r>
            <a:r>
              <a:rPr lang="sv-SE" sz="3200" b="1" dirty="0" err="1"/>
              <a:t>konteksti</a:t>
            </a:r>
            <a:r>
              <a:rPr lang="sv-SE" sz="3200" b="1" dirty="0"/>
              <a:t>- ja </a:t>
            </a:r>
            <a:r>
              <a:rPr lang="sv-SE" sz="3200" b="1" dirty="0" err="1"/>
              <a:t>aikasidonnainen</a:t>
            </a:r>
            <a:r>
              <a:rPr lang="sv-SE" sz="3200" b="1" dirty="0"/>
              <a:t>)</a:t>
            </a:r>
            <a:endParaRPr lang="sv-FI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45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FI" sz="2400" dirty="0"/>
          </a:p>
          <a:p>
            <a:pPr marL="0" indent="0">
              <a:buNone/>
            </a:pPr>
            <a:r>
              <a:rPr lang="sv-FI" sz="2400" b="1" dirty="0" err="1"/>
              <a:t>Kalokagathia</a:t>
            </a:r>
            <a:r>
              <a:rPr lang="sv-FI" sz="2400" b="1" dirty="0"/>
              <a:t> (“</a:t>
            </a:r>
            <a:r>
              <a:rPr lang="sv-FI" sz="2400" b="1" dirty="0" err="1"/>
              <a:t>beautiful</a:t>
            </a:r>
            <a:r>
              <a:rPr lang="sv-FI" sz="2400" b="1" dirty="0"/>
              <a:t> and </a:t>
            </a:r>
            <a:r>
              <a:rPr lang="sv-FI" sz="2400" b="1" dirty="0" err="1"/>
              <a:t>good</a:t>
            </a:r>
            <a:r>
              <a:rPr lang="sv-FI" sz="2400" b="1" dirty="0"/>
              <a:t>”)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100" y="2900438"/>
            <a:ext cx="4886325" cy="3267075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FD8A0EE-36A8-FA8B-C6BF-9F73345F4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50300" cy="1550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A16D5E-2183-D18A-25C5-93406A8EA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445" y="3044825"/>
            <a:ext cx="1720938" cy="29783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A99CCE-6ED9-1604-E132-FCA87BED2C40}"/>
              </a:ext>
            </a:extLst>
          </p:cNvPr>
          <p:cNvSpPr txBox="1"/>
          <p:nvPr/>
        </p:nvSpPr>
        <p:spPr>
          <a:xfrm>
            <a:off x="7130143" y="22043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 err="1"/>
              <a:t>Spartans</a:t>
            </a:r>
            <a:r>
              <a:rPr lang="it-IT" sz="2400" b="1" dirty="0"/>
              <a:t> </a:t>
            </a:r>
            <a:r>
              <a:rPr lang="sv-FI" sz="2400" b="1" dirty="0"/>
              <a:t>(“</a:t>
            </a:r>
            <a:r>
              <a:rPr lang="sv-FI" sz="2400" b="1" dirty="0" err="1"/>
              <a:t>born</a:t>
            </a:r>
            <a:r>
              <a:rPr lang="sv-FI" sz="2400" b="1" dirty="0"/>
              <a:t> to </a:t>
            </a:r>
            <a:r>
              <a:rPr lang="sv-FI" sz="2400" b="1" dirty="0" err="1"/>
              <a:t>war</a:t>
            </a:r>
            <a:r>
              <a:rPr lang="sv-FI" sz="2400" b="1" dirty="0"/>
              <a:t>”)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33898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AB06B-D8C7-384E-2259-EC9145D1F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49A86E-DD7B-6B4D-85A7-43C38D2865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9" b="12426"/>
          <a:stretch>
            <a:fillRect/>
          </a:stretch>
        </p:blipFill>
        <p:spPr>
          <a:xfrm>
            <a:off x="4555236" y="6"/>
            <a:ext cx="7636763" cy="27627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745283-89D2-D087-F76C-944C00DE84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00" r="1" b="18197"/>
          <a:stretch>
            <a:fillRect/>
          </a:stretch>
        </p:blipFill>
        <p:spPr>
          <a:xfrm>
            <a:off x="-1" y="2826737"/>
            <a:ext cx="4565779" cy="40312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4AE0BC-45B9-1A9F-E512-43F38CE630AE}"/>
              </a:ext>
            </a:extLst>
          </p:cNvPr>
          <p:cNvSpPr txBox="1"/>
          <p:nvPr/>
        </p:nvSpPr>
        <p:spPr>
          <a:xfrm>
            <a:off x="4822371" y="3455208"/>
            <a:ext cx="6369694" cy="2344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/>
              <a:t>Liikkumissuosituksen</a:t>
            </a:r>
            <a:r>
              <a:rPr lang="en-US" sz="2800" dirty="0"/>
              <a:t> </a:t>
            </a:r>
            <a:r>
              <a:rPr lang="en-US" sz="2800" dirty="0" err="1"/>
              <a:t>mukaan</a:t>
            </a:r>
            <a:r>
              <a:rPr lang="en-US" sz="2800" dirty="0"/>
              <a:t> </a:t>
            </a:r>
            <a:r>
              <a:rPr lang="en-US" sz="2800" dirty="0" err="1"/>
              <a:t>kaikille</a:t>
            </a:r>
            <a:r>
              <a:rPr lang="en-US" sz="2800" dirty="0"/>
              <a:t> 7–17-vuotiaille </a:t>
            </a:r>
            <a:r>
              <a:rPr lang="en-US" sz="2800" dirty="0" err="1"/>
              <a:t>lapsille</a:t>
            </a:r>
            <a:r>
              <a:rPr lang="en-US" sz="2800" dirty="0"/>
              <a:t> ja </a:t>
            </a:r>
            <a:r>
              <a:rPr lang="en-US" sz="2800" dirty="0" err="1"/>
              <a:t>nuorille</a:t>
            </a:r>
            <a:r>
              <a:rPr lang="en-US" sz="2800" dirty="0"/>
              <a:t> </a:t>
            </a:r>
            <a:r>
              <a:rPr lang="en-US" sz="2800" dirty="0" err="1"/>
              <a:t>suositellaan</a:t>
            </a:r>
            <a:r>
              <a:rPr lang="en-US" sz="2800" dirty="0"/>
              <a:t> </a:t>
            </a:r>
            <a:r>
              <a:rPr lang="en-US" sz="2800" dirty="0" err="1">
                <a:highlight>
                  <a:srgbClr val="00FF00"/>
                </a:highlight>
              </a:rPr>
              <a:t>monipuolista</a:t>
            </a:r>
            <a:r>
              <a:rPr lang="en-US" sz="2800" dirty="0">
                <a:highlight>
                  <a:srgbClr val="00FF00"/>
                </a:highlight>
              </a:rPr>
              <a:t>, </a:t>
            </a:r>
            <a:r>
              <a:rPr lang="en-US" sz="2800" dirty="0" err="1">
                <a:highlight>
                  <a:srgbClr val="00FF00"/>
                </a:highlight>
              </a:rPr>
              <a:t>reipasta</a:t>
            </a:r>
            <a:r>
              <a:rPr lang="en-US" sz="2800" dirty="0">
                <a:highlight>
                  <a:srgbClr val="00FF00"/>
                </a:highlight>
              </a:rPr>
              <a:t> ja </a:t>
            </a:r>
            <a:r>
              <a:rPr lang="en-US" sz="2800" dirty="0" err="1">
                <a:highlight>
                  <a:srgbClr val="00FF00"/>
                </a:highlight>
              </a:rPr>
              <a:t>rasittavaa</a:t>
            </a:r>
            <a:r>
              <a:rPr lang="en-US" sz="2800" dirty="0">
                <a:highlight>
                  <a:srgbClr val="00FF00"/>
                </a:highlight>
              </a:rPr>
              <a:t> </a:t>
            </a:r>
            <a:r>
              <a:rPr lang="en-US" sz="2800" dirty="0" err="1">
                <a:highlight>
                  <a:srgbClr val="00FF00"/>
                </a:highlight>
              </a:rPr>
              <a:t>liikkumista</a:t>
            </a:r>
            <a:r>
              <a:rPr lang="en-US" sz="2800" dirty="0">
                <a:highlight>
                  <a:srgbClr val="00FF00"/>
                </a:highlight>
              </a:rPr>
              <a:t> </a:t>
            </a:r>
            <a:r>
              <a:rPr lang="en-US" sz="2800" dirty="0" err="1">
                <a:highlight>
                  <a:srgbClr val="00FF00"/>
                </a:highlight>
              </a:rPr>
              <a:t>vähintään</a:t>
            </a:r>
            <a:r>
              <a:rPr lang="en-US" sz="2800" dirty="0">
                <a:highlight>
                  <a:srgbClr val="00FF00"/>
                </a:highlight>
              </a:rPr>
              <a:t> 60 </a:t>
            </a:r>
            <a:r>
              <a:rPr lang="en-US" sz="2800" dirty="0" err="1">
                <a:highlight>
                  <a:srgbClr val="00FF00"/>
                </a:highlight>
              </a:rPr>
              <a:t>minuuttia</a:t>
            </a:r>
            <a:r>
              <a:rPr lang="en-US" sz="2800" dirty="0">
                <a:highlight>
                  <a:srgbClr val="00FF00"/>
                </a:highlight>
              </a:rPr>
              <a:t> </a:t>
            </a:r>
            <a:r>
              <a:rPr lang="en-US" sz="2800" dirty="0" err="1">
                <a:highlight>
                  <a:srgbClr val="00FF00"/>
                </a:highlight>
              </a:rPr>
              <a:t>päivässä</a:t>
            </a:r>
            <a:r>
              <a:rPr lang="en-US" sz="2800" dirty="0">
                <a:highlight>
                  <a:srgbClr val="00FF00"/>
                </a:highlight>
              </a:rPr>
              <a:t> </a:t>
            </a:r>
            <a:r>
              <a:rPr lang="en-US" sz="2800" dirty="0" err="1"/>
              <a:t>yksilölle</a:t>
            </a:r>
            <a:r>
              <a:rPr lang="en-US" sz="2800" dirty="0"/>
              <a:t> </a:t>
            </a:r>
            <a:r>
              <a:rPr lang="en-US" sz="2800" dirty="0" err="1"/>
              <a:t>sopivalla</a:t>
            </a:r>
            <a:r>
              <a:rPr lang="en-US" sz="2800" dirty="0"/>
              <a:t> </a:t>
            </a:r>
            <a:r>
              <a:rPr lang="en-US" sz="2800" dirty="0" err="1"/>
              <a:t>tavalla</a:t>
            </a:r>
            <a:r>
              <a:rPr lang="en-US" sz="2800" dirty="0"/>
              <a:t>, </a:t>
            </a:r>
            <a:r>
              <a:rPr lang="en-US" sz="2800" dirty="0" err="1"/>
              <a:t>ikä</a:t>
            </a:r>
            <a:r>
              <a:rPr lang="en-US" sz="2800" dirty="0"/>
              <a:t> </a:t>
            </a:r>
            <a:r>
              <a:rPr lang="en-US" sz="2800" dirty="0" err="1"/>
              <a:t>huomioiden</a:t>
            </a:r>
            <a:r>
              <a:rPr lang="en-US" sz="2800" dirty="0"/>
              <a:t>. </a:t>
            </a:r>
            <a:r>
              <a:rPr lang="en-US" sz="2800" dirty="0" err="1"/>
              <a:t>Runsasta</a:t>
            </a:r>
            <a:r>
              <a:rPr lang="en-US" sz="2800" dirty="0"/>
              <a:t> ja </a:t>
            </a:r>
            <a:r>
              <a:rPr lang="en-US" sz="2800" dirty="0" err="1"/>
              <a:t>pitkäkestoista</a:t>
            </a:r>
            <a:r>
              <a:rPr lang="en-US" sz="2800" dirty="0"/>
              <a:t> </a:t>
            </a:r>
            <a:r>
              <a:rPr lang="en-US" sz="2800" dirty="0" err="1"/>
              <a:t>paikallaanoloa</a:t>
            </a:r>
            <a:r>
              <a:rPr lang="en-US" sz="2800" dirty="0"/>
              <a:t> </a:t>
            </a:r>
            <a:r>
              <a:rPr lang="en-US" sz="2800" dirty="0" err="1"/>
              <a:t>tulisi</a:t>
            </a:r>
            <a:r>
              <a:rPr lang="en-US" sz="2800" dirty="0"/>
              <a:t> </a:t>
            </a:r>
            <a:r>
              <a:rPr lang="en-US" sz="2800" dirty="0" err="1"/>
              <a:t>välttää</a:t>
            </a:r>
            <a:endParaRPr lang="en-US" sz="2800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C560D891-2E14-C346-1629-730CDB202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8737" y="58938"/>
            <a:ext cx="2644860" cy="264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95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A0C5E1-85C4-88B1-F9A3-91A9C9F122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1800" y="160723"/>
            <a:ext cx="10983886" cy="457198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 algn="ctr"/>
            <a:r>
              <a:rPr lang="fi-FI" sz="4000" dirty="0">
                <a:latin typeface="TrashHand" panose="00000400000000000000" pitchFamily="2" charset="0"/>
              </a:rPr>
              <a:t>NOUSE SEISOMAAN</a:t>
            </a:r>
            <a:endParaRPr lang="sv-FI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DA579-74B1-F919-3FD6-563077CE2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286" y="1087758"/>
            <a:ext cx="5724060" cy="3769835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sv-SE" sz="2100" dirty="0" err="1"/>
              <a:t>Kuinka</a:t>
            </a:r>
            <a:r>
              <a:rPr lang="sv-SE" sz="2100" dirty="0"/>
              <a:t> </a:t>
            </a:r>
            <a:r>
              <a:rPr lang="sv-SE" sz="2100" dirty="0" err="1"/>
              <a:t>suuri</a:t>
            </a:r>
            <a:r>
              <a:rPr lang="sv-SE" sz="2100" dirty="0"/>
              <a:t> %-</a:t>
            </a:r>
            <a:r>
              <a:rPr lang="sv-SE" sz="2100" dirty="0" err="1"/>
              <a:t>osuus</a:t>
            </a:r>
            <a:r>
              <a:rPr lang="sv-SE" sz="2100" dirty="0"/>
              <a:t> </a:t>
            </a:r>
            <a:r>
              <a:rPr lang="sv-SE" sz="2100" dirty="0" err="1"/>
              <a:t>lukioikäisistä</a:t>
            </a:r>
            <a:r>
              <a:rPr lang="sv-SE" sz="2100" dirty="0"/>
              <a:t> </a:t>
            </a:r>
            <a:r>
              <a:rPr lang="sv-SE" sz="2100" dirty="0" err="1"/>
              <a:t>nuorista</a:t>
            </a:r>
            <a:r>
              <a:rPr lang="sv-SE" sz="2100" dirty="0"/>
              <a:t> </a:t>
            </a:r>
            <a:r>
              <a:rPr lang="sv-SE" sz="2100" dirty="0" err="1"/>
              <a:t>yltävät</a:t>
            </a:r>
            <a:r>
              <a:rPr lang="sv-SE" sz="2100" dirty="0"/>
              <a:t> </a:t>
            </a:r>
            <a:r>
              <a:rPr lang="sv-SE" sz="2100" dirty="0" err="1"/>
              <a:t>päivittäiseen</a:t>
            </a:r>
            <a:r>
              <a:rPr lang="sv-SE" sz="2100" dirty="0"/>
              <a:t> </a:t>
            </a:r>
            <a:r>
              <a:rPr lang="sv-SE" sz="2100" dirty="0" err="1"/>
              <a:t>liikuntasuositukseen</a:t>
            </a:r>
            <a:r>
              <a:rPr lang="sv-SE" sz="2100" dirty="0"/>
              <a:t>?  </a:t>
            </a:r>
          </a:p>
          <a:p>
            <a:pPr marL="0" indent="0">
              <a:buNone/>
            </a:pPr>
            <a:r>
              <a:rPr lang="sv-SE" sz="2100" b="1" dirty="0" err="1"/>
              <a:t>Vastaa</a:t>
            </a:r>
            <a:r>
              <a:rPr lang="sv-SE" sz="2100" b="1" dirty="0"/>
              <a:t> </a:t>
            </a:r>
            <a:r>
              <a:rPr lang="sv-SE" sz="2100" b="1" dirty="0" err="1"/>
              <a:t>tekemällä</a:t>
            </a:r>
            <a:r>
              <a:rPr lang="sv-SE" sz="2100" b="1" dirty="0"/>
              <a:t> </a:t>
            </a:r>
            <a:r>
              <a:rPr lang="sv-SE" sz="2100" b="1" dirty="0" err="1"/>
              <a:t>liike</a:t>
            </a:r>
            <a:r>
              <a:rPr lang="sv-SE" sz="2000" b="1" dirty="0"/>
              <a:t>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v-SE" sz="2000" dirty="0"/>
              <a:t>80-100 % = 1 X-HYPPY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v-SE" sz="2000" dirty="0"/>
              <a:t>60-79 % = 2 X-HYPPYÄ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v-SE" sz="2000" dirty="0"/>
              <a:t>40-59 % = 3 X-HYPPYÄ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v-SE" sz="2000" dirty="0"/>
              <a:t>20-39 % = 4 X-HYPPYÄ</a:t>
            </a:r>
            <a:br>
              <a:rPr lang="sv-SE" sz="2000" dirty="0"/>
            </a:br>
            <a:r>
              <a:rPr lang="sv-SE" sz="2000" dirty="0"/>
              <a:t>0-19 % = 5 X-HYPPYÄ</a:t>
            </a:r>
            <a:endParaRPr lang="sv-FI" sz="2000" dirty="0"/>
          </a:p>
          <a:p>
            <a:pPr marL="0" indent="0">
              <a:buNone/>
            </a:pPr>
            <a:endParaRPr lang="sv-FI" sz="2000" dirty="0"/>
          </a:p>
          <a:p>
            <a:pPr marL="0" indent="0">
              <a:buNone/>
            </a:pPr>
            <a:endParaRPr lang="sv-FI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5FC727-B31C-E3A6-C695-B01C288D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60" r="5779" b="-1"/>
          <a:stretch>
            <a:fillRect/>
          </a:stretch>
        </p:blipFill>
        <p:spPr>
          <a:xfrm>
            <a:off x="2894487" y="1632856"/>
            <a:ext cx="2231743" cy="2873829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C06377-BB89-0614-6207-38A911EEEDF4}"/>
              </a:ext>
            </a:extLst>
          </p:cNvPr>
          <p:cNvSpPr txBox="1"/>
          <p:nvPr/>
        </p:nvSpPr>
        <p:spPr>
          <a:xfrm>
            <a:off x="6096000" y="887275"/>
            <a:ext cx="51871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Entä</a:t>
            </a:r>
            <a:r>
              <a:rPr lang="sv-SE" dirty="0"/>
              <a:t> 7-vuotiaista?</a:t>
            </a:r>
          </a:p>
          <a:p>
            <a:endParaRPr lang="sv-SE" dirty="0"/>
          </a:p>
          <a:p>
            <a:r>
              <a:rPr lang="sv-SE" b="1" dirty="0" err="1"/>
              <a:t>Vastaa</a:t>
            </a:r>
            <a:r>
              <a:rPr lang="sv-SE" b="1" dirty="0"/>
              <a:t> </a:t>
            </a:r>
            <a:r>
              <a:rPr lang="sv-SE" b="1" dirty="0" err="1"/>
              <a:t>tekemällä</a:t>
            </a:r>
            <a:r>
              <a:rPr lang="sv-SE" b="1" dirty="0"/>
              <a:t> </a:t>
            </a:r>
            <a:r>
              <a:rPr lang="sv-SE" b="1" dirty="0" err="1"/>
              <a:t>liike</a:t>
            </a:r>
            <a:r>
              <a:rPr lang="sv-SE" b="1" dirty="0"/>
              <a:t>:</a:t>
            </a:r>
          </a:p>
          <a:p>
            <a:pPr>
              <a:lnSpc>
                <a:spcPct val="200000"/>
              </a:lnSpc>
            </a:pPr>
            <a:r>
              <a:rPr lang="sv-SE" dirty="0"/>
              <a:t>80-100 % = 1 KYYKKY</a:t>
            </a:r>
          </a:p>
          <a:p>
            <a:pPr>
              <a:lnSpc>
                <a:spcPct val="200000"/>
              </a:lnSpc>
            </a:pPr>
            <a:r>
              <a:rPr lang="sv-SE" dirty="0"/>
              <a:t>60-79 % = 2 KYYKKYÄ</a:t>
            </a:r>
          </a:p>
          <a:p>
            <a:pPr>
              <a:lnSpc>
                <a:spcPct val="200000"/>
              </a:lnSpc>
            </a:pPr>
            <a:r>
              <a:rPr lang="sv-SE" dirty="0"/>
              <a:t>40-59 % = 3 KYYKKYÄ</a:t>
            </a:r>
          </a:p>
          <a:p>
            <a:pPr>
              <a:lnSpc>
                <a:spcPct val="200000"/>
              </a:lnSpc>
            </a:pPr>
            <a:r>
              <a:rPr lang="sv-SE" dirty="0"/>
              <a:t>20-39 % = 4 KYYKKYÄ</a:t>
            </a:r>
            <a:br>
              <a:rPr lang="sv-SE" dirty="0"/>
            </a:br>
            <a:r>
              <a:rPr lang="sv-SE" dirty="0"/>
              <a:t>0-19 % = 5 KYYKKYÄ</a:t>
            </a:r>
          </a:p>
          <a:p>
            <a:endParaRPr lang="sv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4FED3C-D29C-ADAD-C924-154642B52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002" y="1835117"/>
            <a:ext cx="2782141" cy="227511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28118205-16FC-8795-2EB9-9644540D0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5843" y="4857593"/>
            <a:ext cx="1876871" cy="187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9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D493-AF50-E05C-7E60-9105DAA92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A12CBDC-B572-1A55-4F05-C91E10F17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475" y="1913474"/>
            <a:ext cx="6539525" cy="3982571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7C3407C2-3455-725A-C8FC-F7447F0B1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4944" y="2664512"/>
            <a:ext cx="5797848" cy="424836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6465BE1-3248-71E3-0E3D-6F8B89B9F4F9}"/>
              </a:ext>
            </a:extLst>
          </p:cNvPr>
          <p:cNvSpPr txBox="1"/>
          <p:nvPr/>
        </p:nvSpPr>
        <p:spPr>
          <a:xfrm>
            <a:off x="5976258" y="5896045"/>
            <a:ext cx="6215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sz="1100" dirty="0" err="1"/>
              <a:t>Husu</a:t>
            </a:r>
            <a:r>
              <a:rPr lang="sv-FI" sz="1100" dirty="0"/>
              <a:t> P, </a:t>
            </a:r>
            <a:r>
              <a:rPr lang="sv-FI" sz="1100" dirty="0" err="1"/>
              <a:t>Tokola</a:t>
            </a:r>
            <a:r>
              <a:rPr lang="sv-FI" sz="1100" dirty="0"/>
              <a:t> K, </a:t>
            </a:r>
            <a:r>
              <a:rPr lang="sv-FI" sz="1100" dirty="0" err="1"/>
              <a:t>Vähä-Ypyä</a:t>
            </a:r>
            <a:r>
              <a:rPr lang="sv-FI" sz="1100" dirty="0"/>
              <a:t> H, </a:t>
            </a:r>
            <a:r>
              <a:rPr lang="sv-FI" sz="1100" dirty="0" err="1"/>
              <a:t>Vasankari</a:t>
            </a:r>
            <a:r>
              <a:rPr lang="sv-FI" sz="1100" dirty="0"/>
              <a:t> T (2025). </a:t>
            </a:r>
            <a:r>
              <a:rPr lang="sv-FI" sz="1100" dirty="0" err="1"/>
              <a:t>Liikemittarilla</a:t>
            </a:r>
            <a:r>
              <a:rPr lang="sv-FI" sz="1100" dirty="0"/>
              <a:t> </a:t>
            </a:r>
            <a:r>
              <a:rPr lang="sv-FI" sz="1100" dirty="0" err="1"/>
              <a:t>mitatun</a:t>
            </a:r>
            <a:r>
              <a:rPr lang="sv-FI" sz="1100" dirty="0"/>
              <a:t> </a:t>
            </a:r>
            <a:r>
              <a:rPr lang="sv-FI" sz="1100" dirty="0" err="1"/>
              <a:t>liikkumisen</a:t>
            </a:r>
            <a:r>
              <a:rPr lang="sv-FI" sz="1100" dirty="0"/>
              <a:t>, </a:t>
            </a:r>
            <a:r>
              <a:rPr lang="sv-FI" sz="1100" dirty="0" err="1"/>
              <a:t>paikallaanolon</a:t>
            </a:r>
            <a:r>
              <a:rPr lang="sv-FI" sz="1100" dirty="0"/>
              <a:t> ja </a:t>
            </a:r>
            <a:r>
              <a:rPr lang="sv-FI" sz="1100" dirty="0" err="1"/>
              <a:t>unen</a:t>
            </a:r>
            <a:r>
              <a:rPr lang="sv-FI" sz="1100" dirty="0"/>
              <a:t> </a:t>
            </a:r>
            <a:r>
              <a:rPr lang="sv-FI" sz="1100" dirty="0" err="1"/>
              <a:t>määrä</a:t>
            </a:r>
            <a:r>
              <a:rPr lang="sv-FI" sz="1100" dirty="0"/>
              <a:t>, s. 31–45, </a:t>
            </a:r>
            <a:r>
              <a:rPr lang="sv-FI" sz="1100" dirty="0" err="1"/>
              <a:t>teoksessa</a:t>
            </a:r>
            <a:r>
              <a:rPr lang="sv-FI" sz="1100" dirty="0"/>
              <a:t>: Kokko S,</a:t>
            </a:r>
          </a:p>
          <a:p>
            <a:r>
              <a:rPr lang="sv-FI" sz="1100" dirty="0" err="1"/>
              <a:t>Hämylä</a:t>
            </a:r>
            <a:r>
              <a:rPr lang="sv-FI" sz="1100" dirty="0"/>
              <a:t> R (</a:t>
            </a:r>
            <a:r>
              <a:rPr lang="sv-FI" sz="1100" dirty="0" err="1"/>
              <a:t>toim</a:t>
            </a:r>
            <a:r>
              <a:rPr lang="sv-FI" sz="1100" dirty="0"/>
              <a:t>.). Lasten ja </a:t>
            </a:r>
            <a:r>
              <a:rPr lang="sv-FI" sz="1100" dirty="0" err="1"/>
              <a:t>nuorten</a:t>
            </a:r>
            <a:r>
              <a:rPr lang="sv-FI" sz="1100" dirty="0"/>
              <a:t> </a:t>
            </a:r>
            <a:r>
              <a:rPr lang="sv-FI" sz="1100" dirty="0" err="1"/>
              <a:t>liikuntakäyttäytyminen</a:t>
            </a:r>
            <a:r>
              <a:rPr lang="sv-FI" sz="1100" dirty="0"/>
              <a:t> </a:t>
            </a:r>
            <a:r>
              <a:rPr lang="sv-FI" sz="1100" dirty="0" err="1"/>
              <a:t>Suomessa</a:t>
            </a:r>
            <a:r>
              <a:rPr lang="sv-FI" sz="1100" dirty="0"/>
              <a:t>. LIITU-</a:t>
            </a:r>
            <a:r>
              <a:rPr lang="sv-FI" sz="1100" dirty="0" err="1"/>
              <a:t>tutkimuksen</a:t>
            </a:r>
            <a:r>
              <a:rPr lang="sv-FI" sz="1100" dirty="0"/>
              <a:t> </a:t>
            </a:r>
            <a:r>
              <a:rPr lang="sv-FI" sz="1100" dirty="0" err="1"/>
              <a:t>tuloksia</a:t>
            </a:r>
            <a:r>
              <a:rPr lang="sv-FI" sz="1100" dirty="0"/>
              <a:t> 2024. </a:t>
            </a:r>
            <a:r>
              <a:rPr lang="sv-FI" sz="1100" dirty="0" err="1"/>
              <a:t>Valtion</a:t>
            </a:r>
            <a:r>
              <a:rPr lang="sv-FI" sz="1100" dirty="0"/>
              <a:t> </a:t>
            </a:r>
            <a:r>
              <a:rPr lang="sv-FI" sz="1100" dirty="0" err="1"/>
              <a:t>Liikuntaneuvoston</a:t>
            </a:r>
            <a:r>
              <a:rPr lang="sv-FI" sz="1100" dirty="0"/>
              <a:t> </a:t>
            </a:r>
            <a:r>
              <a:rPr lang="sv-FI" sz="1100" dirty="0" err="1"/>
              <a:t>julkaisuja</a:t>
            </a:r>
            <a:r>
              <a:rPr lang="sv-FI" sz="1100" dirty="0"/>
              <a:t> 2025:1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7D4562-E222-F48C-B3CD-BD7352E8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1304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err="1"/>
              <a:t>Miten</a:t>
            </a:r>
            <a:r>
              <a:rPr lang="sv-SE" dirty="0"/>
              <a:t> </a:t>
            </a:r>
            <a:r>
              <a:rPr lang="sv-SE" dirty="0" err="1"/>
              <a:t>liikuntasuositukset</a:t>
            </a:r>
            <a:r>
              <a:rPr lang="sv-SE" dirty="0"/>
              <a:t> </a:t>
            </a:r>
            <a:r>
              <a:rPr lang="sv-SE" dirty="0" err="1"/>
              <a:t>toteutuvat</a:t>
            </a:r>
            <a:r>
              <a:rPr lang="sv-SE" dirty="0"/>
              <a:t>?</a:t>
            </a:r>
            <a:endParaRPr lang="sv-FI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9B4D0A-F221-618A-A670-857A2AAE481C}"/>
              </a:ext>
            </a:extLst>
          </p:cNvPr>
          <p:cNvSpPr txBox="1"/>
          <p:nvPr/>
        </p:nvSpPr>
        <p:spPr>
          <a:xfrm>
            <a:off x="6096000" y="990144"/>
            <a:ext cx="53775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b="1" dirty="0"/>
              <a:t>7-vuotiaista 50 %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b="1" dirty="0"/>
              <a:t>7-15-vuotiaista 28 %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b="1" dirty="0" err="1"/>
              <a:t>Lukiolaisista</a:t>
            </a:r>
            <a:r>
              <a:rPr lang="sv-FI" b="1" dirty="0"/>
              <a:t> 5 %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D8D910-92A0-E1A5-6E8C-F170C0626995}"/>
              </a:ext>
            </a:extLst>
          </p:cNvPr>
          <p:cNvSpPr txBox="1"/>
          <p:nvPr/>
        </p:nvSpPr>
        <p:spPr>
          <a:xfrm>
            <a:off x="462451" y="2295180"/>
            <a:ext cx="5078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 err="1"/>
              <a:t>Liikkumisen</a:t>
            </a:r>
            <a:r>
              <a:rPr lang="sv-SE" b="1" dirty="0"/>
              <a:t> </a:t>
            </a:r>
            <a:r>
              <a:rPr lang="sv-SE" b="1" dirty="0" err="1"/>
              <a:t>intensiteetti</a:t>
            </a:r>
            <a:r>
              <a:rPr lang="sv-SE" b="1" dirty="0"/>
              <a:t> </a:t>
            </a:r>
            <a:r>
              <a:rPr lang="sv-SE" b="1" dirty="0" err="1"/>
              <a:t>laskee</a:t>
            </a:r>
            <a:r>
              <a:rPr lang="sv-SE" b="1" dirty="0"/>
              <a:t> </a:t>
            </a:r>
            <a:r>
              <a:rPr lang="sv-SE" b="1" dirty="0" err="1"/>
              <a:t>iän</a:t>
            </a:r>
            <a:r>
              <a:rPr lang="sv-SE" b="1" dirty="0"/>
              <a:t> </a:t>
            </a:r>
            <a:r>
              <a:rPr lang="sv-SE" b="1" dirty="0" err="1"/>
              <a:t>myötä</a:t>
            </a:r>
            <a:endParaRPr lang="sv-FI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8D9D1B50-54E5-F7E4-00E9-5C49011AB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550300" cy="155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5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5BB0A0C-29A9-5692-0476-3B865BFE340A}"/>
              </a:ext>
            </a:extLst>
          </p:cNvPr>
          <p:cNvSpPr txBox="1"/>
          <p:nvPr/>
        </p:nvSpPr>
        <p:spPr>
          <a:xfrm>
            <a:off x="5219338" y="6344877"/>
            <a:ext cx="6539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sv-FI" dirty="0" err="1"/>
              <a:t>Husu</a:t>
            </a:r>
            <a:r>
              <a:rPr lang="sv-FI" dirty="0"/>
              <a:t> et al., 2024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D63692-F858-72B9-9285-80F28A025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428" y="682819"/>
            <a:ext cx="7112435" cy="56620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FC4547-CD9E-851F-E08D-C134E9C275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009" y="1536190"/>
            <a:ext cx="4117709" cy="51323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61C50B-8E55-9D6F-DE94-6EA5E0A52EF2}"/>
              </a:ext>
            </a:extLst>
          </p:cNvPr>
          <p:cNvSpPr txBox="1"/>
          <p:nvPr/>
        </p:nvSpPr>
        <p:spPr>
          <a:xfrm>
            <a:off x="434836" y="2370529"/>
            <a:ext cx="3717493" cy="18651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8800" b="1">
                <a:solidFill>
                  <a:schemeClr val="bg1"/>
                </a:solidFill>
                <a:latin typeface="GoodDog" panose="02000000000000000000" pitchFamily="50" charset="0"/>
              </a:defRPr>
            </a:lvl1pPr>
          </a:lstStyle>
          <a:p>
            <a:pPr defTabSz="822940">
              <a:defRPr/>
            </a:pPr>
            <a:r>
              <a:rPr lang="sv-FI" sz="3840" dirty="0">
                <a:solidFill>
                  <a:srgbClr val="FFFFFF"/>
                </a:solidFill>
                <a:latin typeface="Calibri" panose="020F0502020204030204"/>
              </a:rPr>
              <a:t>1-6 </a:t>
            </a:r>
            <a:r>
              <a:rPr lang="sv-FI" sz="3840" dirty="0" err="1">
                <a:solidFill>
                  <a:srgbClr val="FFFFFF"/>
                </a:solidFill>
                <a:latin typeface="Calibri" panose="020F0502020204030204"/>
              </a:rPr>
              <a:t>lk</a:t>
            </a:r>
            <a:r>
              <a:rPr lang="sv-FI" sz="3840" dirty="0">
                <a:solidFill>
                  <a:srgbClr val="FFFFFF"/>
                </a:solidFill>
                <a:latin typeface="Calibri" panose="020F0502020204030204"/>
              </a:rPr>
              <a:t>. - 65 %</a:t>
            </a:r>
          </a:p>
          <a:p>
            <a:pPr defTabSz="822940">
              <a:defRPr/>
            </a:pPr>
            <a:r>
              <a:rPr lang="sv-FI" sz="3840" dirty="0">
                <a:solidFill>
                  <a:srgbClr val="FFFFFF"/>
                </a:solidFill>
                <a:latin typeface="Calibri" panose="020F0502020204030204"/>
              </a:rPr>
              <a:t>7-9 </a:t>
            </a:r>
            <a:r>
              <a:rPr lang="sv-FI" sz="3840" dirty="0" err="1">
                <a:solidFill>
                  <a:srgbClr val="FFFFFF"/>
                </a:solidFill>
                <a:latin typeface="Calibri" panose="020F0502020204030204"/>
              </a:rPr>
              <a:t>lk</a:t>
            </a:r>
            <a:r>
              <a:rPr lang="sv-FI" sz="3840" dirty="0">
                <a:solidFill>
                  <a:srgbClr val="FFFFFF"/>
                </a:solidFill>
                <a:latin typeface="Calibri" panose="020F0502020204030204"/>
              </a:rPr>
              <a:t>. - 71 %</a:t>
            </a:r>
          </a:p>
          <a:p>
            <a:pPr defTabSz="822940">
              <a:defRPr/>
            </a:pPr>
            <a:r>
              <a:rPr lang="sv-FI" sz="3840" dirty="0" err="1">
                <a:solidFill>
                  <a:srgbClr val="FFFFFF"/>
                </a:solidFill>
                <a:latin typeface="Calibri" panose="020F0502020204030204"/>
              </a:rPr>
              <a:t>Lukiolaiset</a:t>
            </a:r>
            <a:r>
              <a:rPr lang="sv-FI" sz="3840" dirty="0">
                <a:solidFill>
                  <a:srgbClr val="FFFFFF"/>
                </a:solidFill>
                <a:latin typeface="Calibri" panose="020F0502020204030204"/>
              </a:rPr>
              <a:t> - 75 %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FB660EF-F30B-3ED3-1A76-C371ADD9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365126"/>
            <a:ext cx="11325726" cy="836354"/>
          </a:xfrm>
        </p:spPr>
        <p:txBody>
          <a:bodyPr>
            <a:normAutofit fontScale="90000"/>
          </a:bodyPr>
          <a:lstStyle/>
          <a:p>
            <a:pPr algn="ctr"/>
            <a:r>
              <a:rPr lang="sv-FI" b="1" dirty="0" err="1">
                <a:latin typeface="Calibri" panose="020F0502020204030204"/>
              </a:rPr>
              <a:t>Paikallaanolo</a:t>
            </a:r>
            <a:r>
              <a:rPr lang="sv-FI" b="1" dirty="0">
                <a:latin typeface="Calibri" panose="020F0502020204030204"/>
              </a:rPr>
              <a:t> % </a:t>
            </a:r>
            <a:r>
              <a:rPr lang="sv-FI" b="1" dirty="0" err="1">
                <a:latin typeface="Calibri" panose="020F0502020204030204"/>
              </a:rPr>
              <a:t>valveillaoloajasta</a:t>
            </a:r>
            <a:br>
              <a:rPr lang="sv-FI" b="1" dirty="0">
                <a:latin typeface="Calibri" panose="020F0502020204030204"/>
              </a:rPr>
            </a:br>
            <a:endParaRPr lang="sv-FI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C1DBA470-1A33-B104-62C6-D53547AB89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506757" cy="150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52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DBB759-32F8-22C1-3514-2BF6BFC8E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910501"/>
            <a:ext cx="6780700" cy="50346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3B12B6-B99A-852E-3C55-5411B422417C}"/>
              </a:ext>
            </a:extLst>
          </p:cNvPr>
          <p:cNvSpPr/>
          <p:nvPr/>
        </p:nvSpPr>
        <p:spPr>
          <a:xfrm>
            <a:off x="5138057" y="1143000"/>
            <a:ext cx="1480457" cy="9144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5EA2D8-5DF2-3B09-482F-C5576DB821D3}"/>
              </a:ext>
            </a:extLst>
          </p:cNvPr>
          <p:cNvSpPr/>
          <p:nvPr/>
        </p:nvSpPr>
        <p:spPr>
          <a:xfrm>
            <a:off x="8817428" y="1273629"/>
            <a:ext cx="1262743" cy="9144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C962CD-79F5-571A-38E0-1F1A9B3A8E3A}"/>
              </a:ext>
            </a:extLst>
          </p:cNvPr>
          <p:cNvSpPr txBox="1"/>
          <p:nvPr/>
        </p:nvSpPr>
        <p:spPr>
          <a:xfrm>
            <a:off x="3657600" y="6177669"/>
            <a:ext cx="82949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sz="1000" dirty="0" err="1"/>
              <a:t>Husu</a:t>
            </a:r>
            <a:r>
              <a:rPr lang="sv-FI" sz="1000" dirty="0"/>
              <a:t> P, </a:t>
            </a:r>
            <a:r>
              <a:rPr lang="sv-FI" sz="1000" dirty="0" err="1"/>
              <a:t>Tokola</a:t>
            </a:r>
            <a:r>
              <a:rPr lang="sv-FI" sz="1000" dirty="0"/>
              <a:t> K, </a:t>
            </a:r>
            <a:r>
              <a:rPr lang="sv-FI" sz="1000" dirty="0" err="1"/>
              <a:t>Vähä-Ypyä</a:t>
            </a:r>
            <a:r>
              <a:rPr lang="sv-FI" sz="1000" dirty="0"/>
              <a:t> H, </a:t>
            </a:r>
            <a:r>
              <a:rPr lang="sv-FI" sz="1000" dirty="0" err="1"/>
              <a:t>Vasankari</a:t>
            </a:r>
            <a:r>
              <a:rPr lang="sv-FI" sz="1000" dirty="0"/>
              <a:t> T (2025). </a:t>
            </a:r>
            <a:r>
              <a:rPr lang="sv-FI" sz="1000" dirty="0" err="1"/>
              <a:t>Liikemittarilla</a:t>
            </a:r>
            <a:r>
              <a:rPr lang="sv-FI" sz="1000" dirty="0"/>
              <a:t> </a:t>
            </a:r>
            <a:r>
              <a:rPr lang="sv-FI" sz="1000" dirty="0" err="1"/>
              <a:t>mitatun</a:t>
            </a:r>
            <a:r>
              <a:rPr lang="sv-FI" sz="1000" dirty="0"/>
              <a:t> </a:t>
            </a:r>
            <a:r>
              <a:rPr lang="sv-FI" sz="1000" dirty="0" err="1"/>
              <a:t>liikkumisen</a:t>
            </a:r>
            <a:r>
              <a:rPr lang="sv-FI" sz="1000" dirty="0"/>
              <a:t>, </a:t>
            </a:r>
            <a:r>
              <a:rPr lang="sv-FI" sz="1000" dirty="0" err="1"/>
              <a:t>paikallaanolon</a:t>
            </a:r>
            <a:r>
              <a:rPr lang="sv-FI" sz="1000" dirty="0"/>
              <a:t> ja </a:t>
            </a:r>
            <a:r>
              <a:rPr lang="sv-FI" sz="1000" dirty="0" err="1"/>
              <a:t>unen</a:t>
            </a:r>
            <a:r>
              <a:rPr lang="sv-FI" sz="1000" dirty="0"/>
              <a:t> </a:t>
            </a:r>
            <a:r>
              <a:rPr lang="sv-FI" sz="1000" dirty="0" err="1"/>
              <a:t>määrä</a:t>
            </a:r>
            <a:r>
              <a:rPr lang="sv-FI" sz="1000" dirty="0"/>
              <a:t>, s. 31–45, </a:t>
            </a:r>
            <a:r>
              <a:rPr lang="sv-FI" sz="1000" dirty="0" err="1"/>
              <a:t>teoksessa</a:t>
            </a:r>
            <a:r>
              <a:rPr lang="sv-FI" sz="1000" dirty="0"/>
              <a:t>: Kokko S,</a:t>
            </a:r>
          </a:p>
          <a:p>
            <a:r>
              <a:rPr lang="sv-FI" sz="1000" dirty="0" err="1"/>
              <a:t>Hämylä</a:t>
            </a:r>
            <a:r>
              <a:rPr lang="sv-FI" sz="1000" dirty="0"/>
              <a:t> R (</a:t>
            </a:r>
            <a:r>
              <a:rPr lang="sv-FI" sz="1000" dirty="0" err="1"/>
              <a:t>toim</a:t>
            </a:r>
            <a:r>
              <a:rPr lang="sv-FI" sz="1000" dirty="0"/>
              <a:t>.). Lasten ja </a:t>
            </a:r>
            <a:r>
              <a:rPr lang="sv-FI" sz="1000" dirty="0" err="1"/>
              <a:t>nuorten</a:t>
            </a:r>
            <a:r>
              <a:rPr lang="sv-FI" sz="1000" dirty="0"/>
              <a:t> </a:t>
            </a:r>
            <a:r>
              <a:rPr lang="sv-FI" sz="1000" dirty="0" err="1"/>
              <a:t>liikuntakäyttäytyminen</a:t>
            </a:r>
            <a:r>
              <a:rPr lang="sv-FI" sz="1000" dirty="0"/>
              <a:t> </a:t>
            </a:r>
            <a:r>
              <a:rPr lang="sv-FI" sz="1000" dirty="0" err="1"/>
              <a:t>Suomessa</a:t>
            </a:r>
            <a:r>
              <a:rPr lang="sv-FI" sz="1000" dirty="0"/>
              <a:t>. LIITU-</a:t>
            </a:r>
            <a:r>
              <a:rPr lang="sv-FI" sz="1000" dirty="0" err="1"/>
              <a:t>tutkimuksen</a:t>
            </a:r>
            <a:r>
              <a:rPr lang="sv-FI" sz="1000" dirty="0"/>
              <a:t> </a:t>
            </a:r>
            <a:r>
              <a:rPr lang="sv-FI" sz="1000" dirty="0" err="1"/>
              <a:t>tuloksia</a:t>
            </a:r>
            <a:r>
              <a:rPr lang="sv-FI" sz="1000" dirty="0"/>
              <a:t> 2024. </a:t>
            </a:r>
            <a:r>
              <a:rPr lang="sv-FI" sz="1000" dirty="0" err="1"/>
              <a:t>Valtion</a:t>
            </a:r>
            <a:r>
              <a:rPr lang="sv-FI" sz="1000" dirty="0"/>
              <a:t> </a:t>
            </a:r>
            <a:r>
              <a:rPr lang="sv-FI" sz="1000" dirty="0" err="1"/>
              <a:t>Liikuntaneuvoston</a:t>
            </a:r>
            <a:r>
              <a:rPr lang="sv-FI" sz="1000" dirty="0"/>
              <a:t> </a:t>
            </a:r>
            <a:r>
              <a:rPr lang="sv-FI" sz="1000" dirty="0" err="1"/>
              <a:t>julkaisuja</a:t>
            </a:r>
            <a:r>
              <a:rPr lang="sv-FI" sz="1000" dirty="0"/>
              <a:t> 2025:1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80BE5F-AC7F-9B72-6C59-6C685C55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86296"/>
            <a:ext cx="5257800" cy="1325563"/>
          </a:xfrm>
        </p:spPr>
        <p:txBody>
          <a:bodyPr>
            <a:noAutofit/>
          </a:bodyPr>
          <a:lstStyle/>
          <a:p>
            <a:r>
              <a:rPr lang="en-US" sz="3600" dirty="0" err="1">
                <a:highlight>
                  <a:srgbClr val="008000"/>
                </a:highlight>
              </a:rPr>
              <a:t>Lapset</a:t>
            </a:r>
            <a:r>
              <a:rPr lang="en-US" sz="3600" dirty="0">
                <a:highlight>
                  <a:srgbClr val="008000"/>
                </a:highlight>
              </a:rPr>
              <a:t> ja </a:t>
            </a:r>
            <a:r>
              <a:rPr lang="en-US" sz="3600" dirty="0" err="1">
                <a:highlight>
                  <a:srgbClr val="008000"/>
                </a:highlight>
              </a:rPr>
              <a:t>nuoret</a:t>
            </a:r>
            <a:r>
              <a:rPr lang="en-US" sz="3600" dirty="0">
                <a:highlight>
                  <a:srgbClr val="008000"/>
                </a:highlight>
              </a:rPr>
              <a:t> </a:t>
            </a:r>
            <a:r>
              <a:rPr lang="en-US" sz="3600" dirty="0" err="1">
                <a:highlight>
                  <a:srgbClr val="008000"/>
                </a:highlight>
              </a:rPr>
              <a:t>liikkuvat</a:t>
            </a:r>
            <a:r>
              <a:rPr lang="en-US" sz="3600" dirty="0">
                <a:highlight>
                  <a:srgbClr val="008000"/>
                </a:highlight>
              </a:rPr>
              <a:t> </a:t>
            </a:r>
            <a:r>
              <a:rPr lang="en-US" sz="3600" dirty="0" err="1">
                <a:highlight>
                  <a:srgbClr val="008000"/>
                </a:highlight>
              </a:rPr>
              <a:t>koulupäivän</a:t>
            </a:r>
            <a:r>
              <a:rPr lang="en-US" sz="3600" dirty="0">
                <a:highlight>
                  <a:srgbClr val="008000"/>
                </a:highlight>
              </a:rPr>
              <a:t> </a:t>
            </a:r>
            <a:r>
              <a:rPr lang="en-US" sz="3600" dirty="0" err="1">
                <a:highlight>
                  <a:srgbClr val="008000"/>
                </a:highlight>
              </a:rPr>
              <a:t>aikana</a:t>
            </a:r>
            <a:r>
              <a:rPr lang="en-US" sz="3600" dirty="0">
                <a:highlight>
                  <a:srgbClr val="008000"/>
                </a:highlight>
              </a:rPr>
              <a:t> ja </a:t>
            </a:r>
            <a:r>
              <a:rPr lang="en-US" sz="3600" dirty="0" err="1">
                <a:highlight>
                  <a:srgbClr val="008000"/>
                </a:highlight>
              </a:rPr>
              <a:t>urheiluseuroissa</a:t>
            </a:r>
            <a:r>
              <a:rPr lang="en-US" sz="3600" dirty="0">
                <a:highlight>
                  <a:srgbClr val="008000"/>
                </a:highlight>
              </a:rPr>
              <a:t>!</a:t>
            </a:r>
            <a:endParaRPr lang="sv-FI" sz="3600" dirty="0">
              <a:highlight>
                <a:srgbClr val="0080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E6A4C8-3E20-5DFC-BF19-C72F2D50D4C9}"/>
              </a:ext>
            </a:extLst>
          </p:cNvPr>
          <p:cNvSpPr txBox="1"/>
          <p:nvPr/>
        </p:nvSpPr>
        <p:spPr>
          <a:xfrm>
            <a:off x="361506" y="4696735"/>
            <a:ext cx="3987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2400" b="1" dirty="0" err="1"/>
              <a:t>Noin</a:t>
            </a:r>
            <a:r>
              <a:rPr lang="sv-FI" sz="2400" b="1" dirty="0"/>
              <a:t> 60 % 9–15-vuotiaista </a:t>
            </a:r>
            <a:r>
              <a:rPr lang="sv-FI" sz="2400" b="1" dirty="0" err="1"/>
              <a:t>harrastaa</a:t>
            </a:r>
            <a:r>
              <a:rPr lang="sv-FI" sz="2400" b="1" dirty="0"/>
              <a:t> </a:t>
            </a:r>
            <a:r>
              <a:rPr lang="sv-FI" sz="2400" b="1" dirty="0" err="1"/>
              <a:t>liikuntaa</a:t>
            </a:r>
            <a:r>
              <a:rPr lang="sv-FI" sz="2400" b="1" dirty="0"/>
              <a:t> </a:t>
            </a:r>
            <a:r>
              <a:rPr lang="sv-FI" sz="2400" b="1" dirty="0" err="1"/>
              <a:t>urheiluseuroissa</a:t>
            </a:r>
            <a:endParaRPr lang="sv-FI" sz="2400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72E1EED9-86A3-16E4-D69F-4880C4764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670043" cy="167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94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E6ECB3-E0ED-181D-2B0B-743888048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endParaRPr lang="sv-FI" sz="4800" dirty="0"/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3CFEB-E2DB-214D-B414-4663134C5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913" y="502920"/>
            <a:ext cx="6301957" cy="31982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b="1" dirty="0"/>
              <a:t>Uppdatering av läroplansgrunderna: </a:t>
            </a:r>
            <a:r>
              <a:rPr lang="sv-FI" b="1" dirty="0"/>
              <a:t>4.2.3 Främjande av en fysiskt aktiv livsstil </a:t>
            </a:r>
            <a:r>
              <a:rPr lang="sv-FI" dirty="0"/>
              <a:t>– </a:t>
            </a:r>
            <a:r>
              <a:rPr lang="sv-FI" i="1" dirty="0"/>
              <a:t>”Målet är att för varje elev stärka främjandet av en fysiskt aktiv livsstil, deltagandet i undervisningen och förutsättningarna för lärande samt betydelsen av fysisk aktivitet som en övergripande livskompetens...”</a:t>
            </a:r>
          </a:p>
          <a:p>
            <a:endParaRPr lang="sv-FI" sz="1700" i="1" dirty="0"/>
          </a:p>
          <a:p>
            <a:pPr marL="0" indent="0">
              <a:buNone/>
            </a:pPr>
            <a:endParaRPr lang="sv-FI" sz="1700" dirty="0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1D4426C7-AC1D-12EA-66A3-EEE39E539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443" y="5427443"/>
            <a:ext cx="1430557" cy="14305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129AD7-8BC2-0EAE-D47C-EAEBBDD8B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39" y="204548"/>
            <a:ext cx="4692891" cy="4483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818758-736E-12FE-47C2-B35F2E954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02629"/>
            <a:ext cx="6657324" cy="1698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10E98D-B918-897B-4AC3-8C3FD59B071C}"/>
              </a:ext>
            </a:extLst>
          </p:cNvPr>
          <p:cNvSpPr txBox="1"/>
          <p:nvPr/>
        </p:nvSpPr>
        <p:spPr>
          <a:xfrm>
            <a:off x="5100059" y="3601722"/>
            <a:ext cx="66573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v-FI" sz="1800" b="1" dirty="0"/>
              <a:t>4.2 </a:t>
            </a:r>
            <a:r>
              <a:rPr lang="sv-FI" sz="1800" b="1" dirty="0" err="1"/>
              <a:t>Toimintakulttuurin</a:t>
            </a:r>
            <a:r>
              <a:rPr lang="sv-FI" sz="1800" b="1" dirty="0"/>
              <a:t> </a:t>
            </a:r>
            <a:r>
              <a:rPr lang="sv-FI" sz="1800" b="1" dirty="0" err="1"/>
              <a:t>kehittämistä</a:t>
            </a:r>
            <a:r>
              <a:rPr lang="sv-FI" sz="1800" b="1" dirty="0"/>
              <a:t> </a:t>
            </a:r>
            <a:r>
              <a:rPr lang="sv-FI" sz="1800" b="1" dirty="0" err="1"/>
              <a:t>ohjaavat</a:t>
            </a:r>
            <a:r>
              <a:rPr lang="sv-FI" sz="1800" b="1" dirty="0"/>
              <a:t> </a:t>
            </a:r>
            <a:r>
              <a:rPr lang="sv-FI" sz="1800" b="1" dirty="0" err="1"/>
              <a:t>periaatteet</a:t>
            </a:r>
            <a:r>
              <a:rPr lang="sv-FI" sz="1800" b="1" dirty="0"/>
              <a:t> (OPS)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sv-FI" sz="1800" b="1" dirty="0" err="1">
                <a:highlight>
                  <a:srgbClr val="00FF00"/>
                </a:highlight>
                <a:sym typeface="Wingdings" panose="05000000000000000000" pitchFamily="2" charset="2"/>
              </a:rPr>
              <a:t>Lisäys</a:t>
            </a:r>
            <a:r>
              <a:rPr lang="sv-FI" sz="1800" b="1" dirty="0">
                <a:highlight>
                  <a:srgbClr val="00FF00"/>
                </a:highlight>
                <a:sym typeface="Wingdings" panose="05000000000000000000" pitchFamily="2" charset="2"/>
              </a:rPr>
              <a:t> </a:t>
            </a:r>
            <a:r>
              <a:rPr lang="sv-FI" sz="1800" b="1" dirty="0">
                <a:highlight>
                  <a:srgbClr val="00FF00"/>
                </a:highlight>
              </a:rPr>
              <a:t>4.2.3 </a:t>
            </a:r>
            <a:r>
              <a:rPr lang="sv-FI" sz="1800" b="1" dirty="0" err="1">
                <a:highlight>
                  <a:srgbClr val="00FF00"/>
                </a:highlight>
              </a:rPr>
              <a:t>Liikunnallisen</a:t>
            </a:r>
            <a:r>
              <a:rPr lang="sv-FI" sz="1800" b="1" dirty="0">
                <a:highlight>
                  <a:srgbClr val="00FF00"/>
                </a:highlight>
              </a:rPr>
              <a:t> </a:t>
            </a:r>
            <a:r>
              <a:rPr lang="sv-FI" sz="1800" b="1" dirty="0" err="1">
                <a:highlight>
                  <a:srgbClr val="00FF00"/>
                </a:highlight>
              </a:rPr>
              <a:t>elämäntavan</a:t>
            </a:r>
            <a:r>
              <a:rPr lang="sv-FI" sz="1800" b="1" dirty="0">
                <a:highlight>
                  <a:srgbClr val="00FF00"/>
                </a:highlight>
              </a:rPr>
              <a:t> </a:t>
            </a:r>
            <a:r>
              <a:rPr lang="sv-FI" sz="1800" b="1" dirty="0" err="1">
                <a:highlight>
                  <a:srgbClr val="00FF00"/>
                </a:highlight>
              </a:rPr>
              <a:t>edistäminen</a:t>
            </a:r>
            <a:r>
              <a:rPr lang="sv-FI" sz="1800" b="1" dirty="0">
                <a:highlight>
                  <a:srgbClr val="00FF00"/>
                </a:highlight>
              </a:rPr>
              <a:t> 1.8.2026 </a:t>
            </a:r>
            <a:r>
              <a:rPr lang="sv-FI" sz="1800" b="1" dirty="0" err="1">
                <a:highlight>
                  <a:srgbClr val="00FF00"/>
                </a:highlight>
              </a:rPr>
              <a:t>lähtien</a:t>
            </a:r>
            <a:endParaRPr lang="sv-FI" sz="18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22583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C20D0-154F-9968-ABD0-22C2BCA3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115" y="963873"/>
            <a:ext cx="5715000" cy="49481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sv-SE" sz="4800" dirty="0" err="1"/>
              <a:t>Mitä</a:t>
            </a:r>
            <a:r>
              <a:rPr lang="sv-SE" sz="4800" dirty="0"/>
              <a:t> </a:t>
            </a:r>
            <a:r>
              <a:rPr lang="sv-SE" sz="4800" dirty="0" err="1"/>
              <a:t>käytännössä</a:t>
            </a:r>
            <a:r>
              <a:rPr lang="sv-SE" sz="4800" dirty="0"/>
              <a:t>?</a:t>
            </a:r>
            <a:endParaRPr lang="sv-FI" sz="48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A8F5-BEDF-0E7D-33BB-1F72F5FC7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2484255"/>
            <a:ext cx="4923756" cy="3832631"/>
          </a:xfrm>
        </p:spPr>
        <p:txBody>
          <a:bodyPr anchor="ctr">
            <a:noAutofit/>
          </a:bodyPr>
          <a:lstStyle/>
          <a:p>
            <a:pPr>
              <a:buFont typeface="Wingdings" panose="05000000000000000000" pitchFamily="2" charset="2"/>
              <a:buChar char="à"/>
            </a:pPr>
            <a:endParaRPr lang="sv-FI" sz="1800" b="1" dirty="0"/>
          </a:p>
          <a:p>
            <a:pPr marL="0" indent="0">
              <a:buNone/>
            </a:pPr>
            <a:endParaRPr lang="sv-FI" sz="1800" b="1" dirty="0"/>
          </a:p>
          <a:p>
            <a:pPr marL="0" indent="0">
              <a:buNone/>
            </a:pPr>
            <a:r>
              <a:rPr lang="sv-FI" sz="1800" dirty="0" err="1"/>
              <a:t>Koulupäivien</a:t>
            </a:r>
            <a:r>
              <a:rPr lang="sv-FI" sz="1800" dirty="0"/>
              <a:t> </a:t>
            </a:r>
            <a:r>
              <a:rPr lang="sv-FI" sz="1800" dirty="0" err="1"/>
              <a:t>aikana</a:t>
            </a:r>
            <a:r>
              <a:rPr lang="sv-FI" sz="1800" dirty="0"/>
              <a:t> </a:t>
            </a:r>
            <a:r>
              <a:rPr lang="sv-FI" sz="1800" dirty="0" err="1"/>
              <a:t>liikunnallista</a:t>
            </a:r>
            <a:r>
              <a:rPr lang="sv-FI" sz="1800" dirty="0"/>
              <a:t> </a:t>
            </a:r>
            <a:r>
              <a:rPr lang="sv-FI" sz="1800" dirty="0" err="1"/>
              <a:t>elämäntapaa</a:t>
            </a:r>
            <a:r>
              <a:rPr lang="sv-FI" sz="1800" dirty="0"/>
              <a:t> </a:t>
            </a:r>
            <a:r>
              <a:rPr lang="sv-FI" sz="1800" dirty="0" err="1"/>
              <a:t>edistävät</a:t>
            </a:r>
            <a:r>
              <a:rPr lang="sv-FI" sz="1800" dirty="0"/>
              <a:t>... </a:t>
            </a:r>
          </a:p>
          <a:p>
            <a:r>
              <a:rPr lang="sv-FI" sz="1800" b="1" dirty="0" err="1"/>
              <a:t>oppituntien</a:t>
            </a:r>
            <a:r>
              <a:rPr lang="sv-FI" sz="1800" b="1" dirty="0"/>
              <a:t> </a:t>
            </a:r>
            <a:r>
              <a:rPr lang="sv-FI" sz="1800" b="1" dirty="0" err="1"/>
              <a:t>toiminnallisuutta</a:t>
            </a:r>
            <a:r>
              <a:rPr lang="sv-FI" sz="1800" b="1" dirty="0"/>
              <a:t> </a:t>
            </a:r>
            <a:r>
              <a:rPr lang="sv-FI" sz="1800" b="1" dirty="0" err="1"/>
              <a:t>vahvistavat</a:t>
            </a:r>
            <a:r>
              <a:rPr lang="sv-FI" sz="1800" b="1" dirty="0"/>
              <a:t> </a:t>
            </a:r>
            <a:r>
              <a:rPr lang="sv-FI" sz="1800" b="1" dirty="0" err="1"/>
              <a:t>pedagogiset</a:t>
            </a:r>
            <a:r>
              <a:rPr lang="sv-FI" sz="1800" b="1" dirty="0"/>
              <a:t> </a:t>
            </a:r>
            <a:r>
              <a:rPr lang="sv-FI" sz="1800" b="1" dirty="0" err="1"/>
              <a:t>ratkaisut</a:t>
            </a:r>
            <a:endParaRPr lang="sv-FI" sz="1800" b="1" dirty="0"/>
          </a:p>
          <a:p>
            <a:r>
              <a:rPr lang="sv-FI" sz="1800" b="1" dirty="0" err="1"/>
              <a:t>liikkumista</a:t>
            </a:r>
            <a:r>
              <a:rPr lang="sv-FI" sz="1800" b="1" dirty="0"/>
              <a:t> </a:t>
            </a:r>
            <a:r>
              <a:rPr lang="sv-FI" sz="1800" b="1" dirty="0" err="1"/>
              <a:t>edistävät</a:t>
            </a:r>
            <a:r>
              <a:rPr lang="sv-FI" sz="1800" b="1" dirty="0"/>
              <a:t> </a:t>
            </a:r>
            <a:r>
              <a:rPr lang="sv-FI" sz="1800" b="1" dirty="0" err="1"/>
              <a:t>ratkaisut</a:t>
            </a:r>
            <a:r>
              <a:rPr lang="sv-FI" sz="1800" b="1" dirty="0"/>
              <a:t> </a:t>
            </a:r>
            <a:r>
              <a:rPr lang="sv-FI" sz="1800" b="1" dirty="0" err="1"/>
              <a:t>välitunneilla</a:t>
            </a:r>
            <a:endParaRPr lang="sv-FI" sz="1800" b="1" dirty="0"/>
          </a:p>
          <a:p>
            <a:r>
              <a:rPr lang="sv-FI" sz="1800" b="1" dirty="0" err="1"/>
              <a:t>aamu</a:t>
            </a:r>
            <a:r>
              <a:rPr lang="sv-FI" sz="1800" b="1" dirty="0"/>
              <a:t>- ja </a:t>
            </a:r>
            <a:r>
              <a:rPr lang="sv-FI" sz="1800" b="1" dirty="0" err="1"/>
              <a:t>iltapäivätoiminnassa</a:t>
            </a:r>
            <a:r>
              <a:rPr lang="sv-FI" sz="1800" b="1" dirty="0"/>
              <a:t>, </a:t>
            </a:r>
            <a:r>
              <a:rPr lang="sv-FI" sz="1800" b="1" dirty="0" err="1"/>
              <a:t>kerho</a:t>
            </a:r>
            <a:r>
              <a:rPr lang="sv-FI" sz="1800" b="1" dirty="0"/>
              <a:t>- ja </a:t>
            </a:r>
            <a:r>
              <a:rPr lang="sv-FI" sz="1800" b="1" dirty="0" err="1"/>
              <a:t>harrastustoiminnalla</a:t>
            </a:r>
            <a:endParaRPr lang="sv-FI" sz="1800" b="1" dirty="0"/>
          </a:p>
          <a:p>
            <a:r>
              <a:rPr lang="sv-FI" sz="1800" b="1" dirty="0" err="1"/>
              <a:t>koulumatka</a:t>
            </a:r>
            <a:r>
              <a:rPr lang="sv-FI" sz="1800" b="1" dirty="0"/>
              <a:t>- ja </a:t>
            </a:r>
            <a:r>
              <a:rPr lang="sv-FI" sz="1800" b="1" dirty="0" err="1"/>
              <a:t>kuljetusjärjestelyillä</a:t>
            </a:r>
            <a:endParaRPr lang="sv-FI" sz="1800" b="1" dirty="0"/>
          </a:p>
          <a:p>
            <a:r>
              <a:rPr lang="sv-FI" sz="1800" b="1" dirty="0" err="1"/>
              <a:t>liikkumisen</a:t>
            </a:r>
            <a:r>
              <a:rPr lang="sv-FI" sz="1800" b="1" dirty="0"/>
              <a:t> </a:t>
            </a:r>
            <a:r>
              <a:rPr lang="sv-FI" sz="1800" b="1" dirty="0" err="1"/>
              <a:t>edellytykset</a:t>
            </a:r>
            <a:r>
              <a:rPr lang="sv-FI" sz="1800" b="1" dirty="0"/>
              <a:t> </a:t>
            </a:r>
            <a:r>
              <a:rPr lang="sv-FI" sz="1800" b="1" dirty="0" err="1"/>
              <a:t>koulujen</a:t>
            </a:r>
            <a:r>
              <a:rPr lang="sv-FI" sz="1800" b="1" dirty="0"/>
              <a:t> ja </a:t>
            </a:r>
            <a:r>
              <a:rPr lang="sv-FI" sz="1800" b="1" dirty="0" err="1"/>
              <a:t>niiden</a:t>
            </a:r>
            <a:r>
              <a:rPr lang="sv-FI" sz="1800" b="1" dirty="0"/>
              <a:t> </a:t>
            </a:r>
            <a:r>
              <a:rPr lang="sv-FI" sz="1800" b="1" dirty="0" err="1"/>
              <a:t>toimintaympäristöjen</a:t>
            </a:r>
            <a:r>
              <a:rPr lang="sv-FI" sz="1800" b="1" dirty="0"/>
              <a:t> </a:t>
            </a:r>
            <a:r>
              <a:rPr lang="sv-FI" sz="1800" b="1" dirty="0" err="1"/>
              <a:t>rakentamisessa</a:t>
            </a:r>
            <a:r>
              <a:rPr lang="sv-FI" sz="1800" b="1" dirty="0"/>
              <a:t> ja </a:t>
            </a:r>
            <a:r>
              <a:rPr lang="sv-FI" sz="1800" b="1" dirty="0" err="1"/>
              <a:t>käyttömahdollisuuksissa</a:t>
            </a:r>
            <a:r>
              <a:rPr lang="sv-FI" sz="1800" b="1" dirty="0"/>
              <a:t>.</a:t>
            </a:r>
          </a:p>
          <a:p>
            <a:endParaRPr lang="sv-FI" sz="1800" b="1" dirty="0"/>
          </a:p>
          <a:p>
            <a:endParaRPr lang="sv-FI" sz="1800" b="1" dirty="0"/>
          </a:p>
          <a:p>
            <a:pPr marL="0" indent="0">
              <a:buNone/>
            </a:pPr>
            <a:endParaRPr lang="sv-FI" sz="1800" b="1" dirty="0"/>
          </a:p>
          <a:p>
            <a:pPr marL="0" indent="0">
              <a:buNone/>
            </a:pPr>
            <a:endParaRPr lang="sv-FI" sz="1800" i="1" dirty="0"/>
          </a:p>
        </p:txBody>
      </p:sp>
      <p:pic>
        <p:nvPicPr>
          <p:cNvPr id="4" name="Bildobjekt 22">
            <a:extLst>
              <a:ext uri="{FF2B5EF4-FFF2-40B4-BE49-F238E27FC236}">
                <a16:creationId xmlns:a16="http://schemas.microsoft.com/office/drawing/2014/main" id="{44B3836F-B745-0B42-3756-BCA9790443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" b="2875"/>
          <a:stretch>
            <a:fillRect/>
          </a:stretch>
        </p:blipFill>
        <p:spPr>
          <a:xfrm>
            <a:off x="5911532" y="2484255"/>
            <a:ext cx="5150277" cy="371424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51C400-FC52-9FFB-B3FB-82696B95BF4A}"/>
              </a:ext>
            </a:extLst>
          </p:cNvPr>
          <p:cNvSpPr txBox="1"/>
          <p:nvPr/>
        </p:nvSpPr>
        <p:spPr>
          <a:xfrm>
            <a:off x="397660" y="6402460"/>
            <a:ext cx="10858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b="1"/>
              <a:t>https://eperusteet.opintopolku.fi/#/fi/perusopetus/419550/tekstikappale/428615</a:t>
            </a:r>
            <a:endParaRPr lang="sv-FI" b="1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6AC2856-DB47-4263-9935-8D70129B4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5756" y="0"/>
            <a:ext cx="1746243" cy="174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66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DF1A630-2A9B-41A0-92F9-FDA261070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4012" y="6331"/>
            <a:ext cx="10592259" cy="116958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 err="1"/>
              <a:t>Liikunnan</a:t>
            </a:r>
            <a:r>
              <a:rPr lang="en-US" sz="4000" dirty="0"/>
              <a:t> </a:t>
            </a:r>
            <a:r>
              <a:rPr lang="en-US" sz="4000" dirty="0" err="1"/>
              <a:t>integrointi</a:t>
            </a:r>
            <a:r>
              <a:rPr lang="en-US" sz="4000" dirty="0"/>
              <a:t> </a:t>
            </a:r>
            <a:r>
              <a:rPr lang="en-US" sz="4000" dirty="0" err="1"/>
              <a:t>opetukseen</a:t>
            </a:r>
            <a:r>
              <a:rPr lang="en-US" sz="4000" dirty="0"/>
              <a:t>/</a:t>
            </a:r>
            <a:r>
              <a:rPr lang="en-US" sz="4000" dirty="0" err="1"/>
              <a:t>Rörelse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undervisning</a:t>
            </a:r>
            <a:endParaRPr lang="en-US" sz="4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55715" y="2508105"/>
            <a:ext cx="5366856" cy="36324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FI" sz="2000" dirty="0" err="1"/>
              <a:t>Didaktiikan</a:t>
            </a:r>
            <a:r>
              <a:rPr lang="sv-FI" sz="2000" dirty="0"/>
              <a:t> </a:t>
            </a:r>
            <a:r>
              <a:rPr lang="sv-FI" sz="2000" dirty="0" err="1"/>
              <a:t>näkökulmasta</a:t>
            </a:r>
            <a:r>
              <a:rPr lang="sv-FI" sz="2000" dirty="0"/>
              <a:t> </a:t>
            </a:r>
            <a:r>
              <a:rPr lang="sv-FI" sz="2000" dirty="0" err="1"/>
              <a:t>liike</a:t>
            </a:r>
            <a:r>
              <a:rPr lang="sv-FI" sz="2000" dirty="0"/>
              <a:t> </a:t>
            </a:r>
            <a:r>
              <a:rPr lang="sv-FI" sz="2000" dirty="0" err="1"/>
              <a:t>ei</a:t>
            </a:r>
            <a:r>
              <a:rPr lang="sv-FI" sz="2000" dirty="0"/>
              <a:t> </a:t>
            </a:r>
            <a:r>
              <a:rPr lang="sv-FI" sz="2000" dirty="0" err="1"/>
              <a:t>ole</a:t>
            </a:r>
            <a:r>
              <a:rPr lang="sv-FI" sz="2000" dirty="0"/>
              <a:t> </a:t>
            </a:r>
            <a:r>
              <a:rPr lang="sv-FI" sz="2000" dirty="0" err="1"/>
              <a:t>ainoastaan</a:t>
            </a:r>
            <a:r>
              <a:rPr lang="sv-FI" sz="2000" dirty="0"/>
              <a:t> </a:t>
            </a:r>
            <a:r>
              <a:rPr lang="sv-FI" sz="2000" dirty="0" err="1"/>
              <a:t>fyysistä</a:t>
            </a:r>
            <a:r>
              <a:rPr lang="sv-FI" sz="2000" dirty="0"/>
              <a:t> </a:t>
            </a:r>
            <a:r>
              <a:rPr lang="sv-FI" sz="2000" dirty="0" err="1"/>
              <a:t>aktiivisuutta</a:t>
            </a:r>
            <a:r>
              <a:rPr lang="sv-FI" sz="2000" dirty="0"/>
              <a:t>, </a:t>
            </a:r>
            <a:r>
              <a:rPr lang="sv-FI" sz="2000" dirty="0" err="1"/>
              <a:t>vaan</a:t>
            </a:r>
            <a:r>
              <a:rPr lang="sv-FI" sz="2000" dirty="0"/>
              <a:t> </a:t>
            </a:r>
            <a:r>
              <a:rPr lang="sv-FI" sz="2000" dirty="0" err="1"/>
              <a:t>merkityksellinen</a:t>
            </a:r>
            <a:r>
              <a:rPr lang="sv-FI" sz="2000" dirty="0"/>
              <a:t> osa </a:t>
            </a:r>
            <a:r>
              <a:rPr lang="sv-FI" sz="2000" dirty="0" err="1"/>
              <a:t>opetus</a:t>
            </a:r>
            <a:r>
              <a:rPr lang="sv-FI" sz="2000" dirty="0"/>
              <a:t>- ja </a:t>
            </a:r>
            <a:r>
              <a:rPr lang="sv-FI" sz="2000" dirty="0" err="1"/>
              <a:t>oppimisprosesseja</a:t>
            </a:r>
            <a:r>
              <a:rPr lang="sv-FI" sz="20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FI" sz="2000" dirty="0"/>
              <a:t>→ Se </a:t>
            </a:r>
            <a:r>
              <a:rPr lang="sv-FI" sz="2000" dirty="0" err="1"/>
              <a:t>voidaan</a:t>
            </a:r>
            <a:r>
              <a:rPr lang="sv-FI" sz="2000" dirty="0"/>
              <a:t> </a:t>
            </a:r>
            <a:r>
              <a:rPr lang="sv-FI" sz="2000" dirty="0" err="1"/>
              <a:t>ymmärtää</a:t>
            </a:r>
            <a:r>
              <a:rPr lang="sv-FI" sz="2000" dirty="0"/>
              <a:t> </a:t>
            </a:r>
            <a:r>
              <a:rPr lang="sv-FI" sz="2000" dirty="0" err="1"/>
              <a:t>sekä</a:t>
            </a:r>
            <a:r>
              <a:rPr lang="sv-FI" sz="2000" dirty="0"/>
              <a:t> (Moon &amp; Webster, 2019)</a:t>
            </a:r>
            <a:endParaRPr lang="en-US" sz="2000" dirty="0"/>
          </a:p>
          <a:p>
            <a:r>
              <a:rPr lang="sv-FI" sz="2000" b="1" dirty="0"/>
              <a:t>1) </a:t>
            </a:r>
            <a:r>
              <a:rPr lang="sv-FI" sz="2000" b="1" dirty="0" err="1"/>
              <a:t>Välineenä</a:t>
            </a:r>
            <a:r>
              <a:rPr lang="sv-FI" sz="2000" b="1" dirty="0"/>
              <a:t> (</a:t>
            </a:r>
            <a:r>
              <a:rPr lang="sv-FI" sz="2000" b="1" dirty="0" err="1"/>
              <a:t>joka</a:t>
            </a:r>
            <a:r>
              <a:rPr lang="sv-FI" sz="2000" b="1" dirty="0"/>
              <a:t> </a:t>
            </a:r>
            <a:r>
              <a:rPr lang="sv-FI" sz="2000" b="1" dirty="0" err="1"/>
              <a:t>tukee</a:t>
            </a:r>
            <a:r>
              <a:rPr lang="sv-FI" sz="2000" b="1" dirty="0"/>
              <a:t> </a:t>
            </a:r>
            <a:r>
              <a:rPr lang="sv-FI" sz="2000" b="1" dirty="0" err="1"/>
              <a:t>oppimistavoitteiden</a:t>
            </a:r>
            <a:r>
              <a:rPr lang="sv-FI" sz="2000" b="1" dirty="0"/>
              <a:t> </a:t>
            </a:r>
            <a:r>
              <a:rPr lang="sv-FI" sz="2000" b="1" dirty="0" err="1"/>
              <a:t>saavuttamista</a:t>
            </a:r>
            <a:r>
              <a:rPr lang="sv-FI" sz="2000" b="1" dirty="0"/>
              <a:t>) </a:t>
            </a:r>
            <a:r>
              <a:rPr lang="sv-FI" sz="2000" b="1" dirty="0" err="1"/>
              <a:t>oppituntien</a:t>
            </a:r>
            <a:r>
              <a:rPr lang="sv-FI" sz="2000" b="1" dirty="0"/>
              <a:t> </a:t>
            </a:r>
            <a:r>
              <a:rPr lang="sv-FI" sz="2000" b="1" dirty="0" err="1"/>
              <a:t>aikana</a:t>
            </a:r>
            <a:endParaRPr lang="sv-FI" sz="2000" b="1" dirty="0"/>
          </a:p>
          <a:p>
            <a:endParaRPr lang="sv-FI" sz="2000" b="1" dirty="0"/>
          </a:p>
          <a:p>
            <a:r>
              <a:rPr lang="sv-FI" sz="2000" b="1" dirty="0"/>
              <a:t>2) </a:t>
            </a:r>
            <a:r>
              <a:rPr lang="sv-FI" sz="2000" b="1" dirty="0" err="1"/>
              <a:t>Menetelmänä</a:t>
            </a:r>
            <a:r>
              <a:rPr lang="sv-FI" sz="2000" b="1" dirty="0"/>
              <a:t> (</a:t>
            </a:r>
            <a:r>
              <a:rPr lang="sv-FI" sz="2000" b="1" dirty="0" err="1"/>
              <a:t>miten</a:t>
            </a:r>
            <a:r>
              <a:rPr lang="sv-FI" sz="2000" b="1" dirty="0"/>
              <a:t> </a:t>
            </a:r>
            <a:r>
              <a:rPr lang="sv-FI" sz="2000" b="1" dirty="0" err="1"/>
              <a:t>opetus</a:t>
            </a:r>
            <a:r>
              <a:rPr lang="sv-FI" sz="2000" b="1" dirty="0"/>
              <a:t> </a:t>
            </a:r>
            <a:r>
              <a:rPr lang="sv-FI" sz="2000" b="1" dirty="0" err="1"/>
              <a:t>järjestetään</a:t>
            </a:r>
            <a:r>
              <a:rPr lang="sv-FI" sz="2000" b="1" dirty="0"/>
              <a:t>)</a:t>
            </a:r>
          </a:p>
          <a:p>
            <a:endParaRPr lang="sv-FI" sz="2000" dirty="0"/>
          </a:p>
          <a:p>
            <a:endParaRPr lang="en-US" sz="1700" i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305" y="1633119"/>
            <a:ext cx="2016961" cy="19996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900" y="1614975"/>
            <a:ext cx="2112264" cy="1219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8127DC-B405-3F2C-E32D-AA2C88A43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165" y="3316309"/>
            <a:ext cx="4389120" cy="2403041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3F8048B1-B536-6C75-05CE-07C94C25D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-48747"/>
            <a:ext cx="1061768" cy="106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56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72D5EFB-A11E-90D9-7553-34DE8516C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056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C1E09C-C3E6-4F78-7E3E-94093DF7A609}"/>
              </a:ext>
            </a:extLst>
          </p:cNvPr>
          <p:cNvSpPr txBox="1"/>
          <p:nvPr/>
        </p:nvSpPr>
        <p:spPr>
          <a:xfrm>
            <a:off x="8739860" y="768548"/>
            <a:ext cx="397598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Bedard et al., 2019; </a:t>
            </a:r>
            <a:r>
              <a:rPr lang="en-US" sz="1000" dirty="0" err="1"/>
              <a:t>Petrigna</a:t>
            </a:r>
            <a:r>
              <a:rPr lang="en-US" sz="1000" dirty="0"/>
              <a:t> et al., 2022;Savina et al., 2016</a:t>
            </a:r>
            <a:endParaRPr lang="sv-FI" sz="1000" dirty="0"/>
          </a:p>
        </p:txBody>
      </p:sp>
    </p:spTree>
    <p:extLst>
      <p:ext uri="{BB962C8B-B14F-4D97-AF65-F5344CB8AC3E}">
        <p14:creationId xmlns:p14="http://schemas.microsoft.com/office/powerpoint/2010/main" val="3021025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18419-2BEE-727E-B3F5-B403A5D3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Liikkumisen integroimisen hyödyt - yksilöllisiä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0C69D5-4463-D783-2016-946CFFCB6DB0}"/>
              </a:ext>
            </a:extLst>
          </p:cNvPr>
          <p:cNvSpPr txBox="1"/>
          <p:nvPr/>
        </p:nvSpPr>
        <p:spPr>
          <a:xfrm>
            <a:off x="411480" y="2684095"/>
            <a:ext cx="4443154" cy="3492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 lvl="0">
              <a:lnSpc>
                <a:spcPct val="90000"/>
              </a:lnSpc>
              <a:spcAft>
                <a:spcPts val="600"/>
              </a:spcAft>
            </a:pPr>
            <a:r>
              <a:rPr lang="en-US" b="1" dirty="0" err="1"/>
              <a:t>Suuremmat</a:t>
            </a:r>
            <a:r>
              <a:rPr lang="en-US" b="1" dirty="0"/>
              <a:t> </a:t>
            </a:r>
            <a:r>
              <a:rPr lang="en-US" b="1" dirty="0" err="1"/>
              <a:t>kognitiiviset</a:t>
            </a:r>
            <a:r>
              <a:rPr lang="en-US" b="1" dirty="0"/>
              <a:t> </a:t>
            </a:r>
            <a:r>
              <a:rPr lang="en-US" b="1" dirty="0" err="1"/>
              <a:t>hyödyt</a:t>
            </a:r>
            <a:r>
              <a:rPr lang="en-US" b="1" dirty="0"/>
              <a:t> </a:t>
            </a:r>
            <a:r>
              <a:rPr lang="en-US" b="1" dirty="0" err="1"/>
              <a:t>heikommin</a:t>
            </a:r>
            <a:r>
              <a:rPr lang="en-US" b="1" dirty="0"/>
              <a:t> </a:t>
            </a:r>
            <a:r>
              <a:rPr lang="en-US" b="1" dirty="0" err="1"/>
              <a:t>suoriutuvilla</a:t>
            </a:r>
            <a:r>
              <a:rPr lang="en-US" b="1" dirty="0"/>
              <a:t> </a:t>
            </a:r>
            <a:r>
              <a:rPr lang="en-US" b="1" dirty="0" err="1"/>
              <a:t>oppilailla</a:t>
            </a:r>
            <a:r>
              <a:rPr lang="en-US" b="1" dirty="0"/>
              <a:t>, mm…</a:t>
            </a:r>
            <a:r>
              <a:rPr lang="en-US" dirty="0"/>
              <a:t> 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Parempi</a:t>
            </a:r>
            <a:r>
              <a:rPr lang="en-US" b="1" dirty="0"/>
              <a:t> </a:t>
            </a:r>
            <a:r>
              <a:rPr lang="en-US" b="1" dirty="0" err="1"/>
              <a:t>tarkkaavaisuus</a:t>
            </a:r>
            <a:r>
              <a:rPr lang="en-US" dirty="0"/>
              <a:t> 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Parempi</a:t>
            </a:r>
            <a:r>
              <a:rPr lang="en-US" b="1" dirty="0"/>
              <a:t> </a:t>
            </a:r>
            <a:r>
              <a:rPr lang="en-US" b="1" dirty="0" err="1"/>
              <a:t>keskittymiskyky</a:t>
            </a:r>
            <a:endParaRPr lang="en-US" b="1" dirty="0"/>
          </a:p>
          <a:p>
            <a:pPr marL="114300" lvl="0"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  <a:p>
            <a:pPr marL="114300" lvl="0"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  <a:p>
            <a:pPr marL="114300" lvl="0"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  <a:p>
            <a:pPr marL="114300" lvl="0"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  <a:p>
            <a:pPr marL="114300" lvl="0">
              <a:lnSpc>
                <a:spcPct val="90000"/>
              </a:lnSpc>
              <a:spcAft>
                <a:spcPts val="600"/>
              </a:spcAft>
            </a:pP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1E11C2-16B3-2E53-0946-7E7184D9A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8235" y="625683"/>
            <a:ext cx="6295586" cy="55512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4C311EC-CF59-FF98-AC3F-A0053446DD22}"/>
              </a:ext>
            </a:extLst>
          </p:cNvPr>
          <p:cNvSpPr txBox="1"/>
          <p:nvPr/>
        </p:nvSpPr>
        <p:spPr>
          <a:xfrm>
            <a:off x="8817429" y="6345864"/>
            <a:ext cx="6096000" cy="34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>
              <a:lnSpc>
                <a:spcPct val="90000"/>
              </a:lnSpc>
              <a:spcAft>
                <a:spcPts val="600"/>
              </a:spcAft>
            </a:pPr>
            <a:r>
              <a:rPr lang="en-US" sz="1800" b="1" dirty="0"/>
              <a:t>(</a:t>
            </a:r>
            <a:r>
              <a:rPr lang="en-US" sz="1800" b="1" dirty="0" err="1"/>
              <a:t>Drolettte</a:t>
            </a:r>
            <a:r>
              <a:rPr lang="en-US" sz="1800" b="1" dirty="0"/>
              <a:t> et al., 2014)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85894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39761" y="6534442"/>
            <a:ext cx="4248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(Kuokkanen et al., 2023)</a:t>
            </a:r>
            <a:endParaRPr lang="sv-FI" dirty="0"/>
          </a:p>
        </p:txBody>
      </p:sp>
      <p:sp>
        <p:nvSpPr>
          <p:cNvPr id="2" name="TextBox 1"/>
          <p:cNvSpPr txBox="1"/>
          <p:nvPr/>
        </p:nvSpPr>
        <p:spPr>
          <a:xfrm rot="2662794">
            <a:off x="7914655" y="3013502"/>
            <a:ext cx="5306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 err="1"/>
              <a:t>Liikunnan</a:t>
            </a:r>
            <a:r>
              <a:rPr lang="sv-SE" sz="2400" b="1" dirty="0"/>
              <a:t> </a:t>
            </a:r>
            <a:r>
              <a:rPr lang="sv-SE" sz="2400" b="1" dirty="0" err="1"/>
              <a:t>integrointi</a:t>
            </a:r>
            <a:r>
              <a:rPr lang="sv-SE" sz="2400" b="1" dirty="0"/>
              <a:t> </a:t>
            </a:r>
            <a:r>
              <a:rPr lang="sv-SE" sz="2400" b="1" dirty="0" err="1"/>
              <a:t>asteittain</a:t>
            </a:r>
            <a:endParaRPr lang="sv-SE" sz="2400" b="1" dirty="0"/>
          </a:p>
          <a:p>
            <a:r>
              <a:rPr lang="sv-SE" sz="2400" b="1" dirty="0"/>
              <a:t>(</a:t>
            </a:r>
            <a:r>
              <a:rPr lang="sv-SE" sz="2400" b="1" dirty="0" err="1"/>
              <a:t>neljä</a:t>
            </a:r>
            <a:r>
              <a:rPr lang="sv-SE" sz="2400" b="1" dirty="0"/>
              <a:t> </a:t>
            </a:r>
            <a:r>
              <a:rPr lang="sv-SE" sz="2400" b="1" dirty="0" err="1"/>
              <a:t>tasoa</a:t>
            </a:r>
            <a:r>
              <a:rPr lang="sv-SE" sz="2400" b="1" dirty="0"/>
              <a:t>)</a:t>
            </a:r>
            <a:endParaRPr lang="sv-FI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8CDDB8-68B5-91DA-F912-97D7318E85F5}"/>
              </a:ext>
            </a:extLst>
          </p:cNvPr>
          <p:cNvSpPr txBox="1"/>
          <p:nvPr/>
        </p:nvSpPr>
        <p:spPr>
          <a:xfrm>
            <a:off x="8380960" y="246104"/>
            <a:ext cx="413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 err="1"/>
              <a:t>Miten</a:t>
            </a:r>
            <a:r>
              <a:rPr lang="sv-SE" sz="3600" dirty="0"/>
              <a:t>/Hur?</a:t>
            </a:r>
            <a:endParaRPr lang="sv-FI" sz="3600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36B85B54-DDD4-8575-69ED-7346AB6C5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1733" y="0"/>
            <a:ext cx="1340267" cy="13402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70D065-72D5-CBF8-AB42-A28C40463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61"/>
            <a:ext cx="8380960" cy="66207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6D2D92-08BD-874F-3D95-68D0247E8A17}"/>
              </a:ext>
            </a:extLst>
          </p:cNvPr>
          <p:cNvSpPr txBox="1"/>
          <p:nvPr/>
        </p:nvSpPr>
        <p:spPr>
          <a:xfrm>
            <a:off x="87086" y="892435"/>
            <a:ext cx="1458685" cy="481167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127628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F133DE4E-83BF-4E6A-B7DF-270E78FA5D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00" t="11121" r="38750" b="9681"/>
          <a:stretch/>
        </p:blipFill>
        <p:spPr>
          <a:xfrm>
            <a:off x="9627439" y="695320"/>
            <a:ext cx="2308841" cy="2987912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3C92C1F2-5026-4F6C-9D10-C7EB7E7557B4}"/>
              </a:ext>
            </a:extLst>
          </p:cNvPr>
          <p:cNvSpPr txBox="1">
            <a:spLocks/>
          </p:cNvSpPr>
          <p:nvPr/>
        </p:nvSpPr>
        <p:spPr>
          <a:xfrm>
            <a:off x="9005595" y="2770"/>
            <a:ext cx="3408609" cy="6925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dirty="0">
                <a:solidFill>
                  <a:srgbClr val="00B0F0"/>
                </a:solidFill>
              </a:rPr>
              <a:t>GONOODLE</a:t>
            </a:r>
            <a:br>
              <a:rPr lang="es-ES" sz="1800" dirty="0"/>
            </a:br>
            <a:r>
              <a:rPr lang="es-ES" sz="1200" dirty="0"/>
              <a:t>https://www.gonoodle.com/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9AB2A8A-BBEF-4DAC-B3F8-44F378987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821" y="2745489"/>
            <a:ext cx="1896893" cy="2455122"/>
          </a:xfrm>
          <a:prstGeom prst="rect">
            <a:avLst/>
          </a:prstGeom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EFC0E5E2-32FC-409D-89F9-4B589FD5B2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6950235"/>
              </p:ext>
            </p:extLst>
          </p:nvPr>
        </p:nvGraphicFramePr>
        <p:xfrm>
          <a:off x="325960" y="3503414"/>
          <a:ext cx="6203901" cy="311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Imagen 10" descr="Un grupo de personas alrededor de una mesa de restaurante&#10;&#10;Descripción generada automáticamente">
            <a:extLst>
              <a:ext uri="{FF2B5EF4-FFF2-40B4-BE49-F238E27FC236}">
                <a16:creationId xmlns:a16="http://schemas.microsoft.com/office/drawing/2014/main" id="{C05F2D65-2EDC-41BB-9081-760AE2F1731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375" y="3925974"/>
            <a:ext cx="3005905" cy="22544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15ED89-F407-A8E2-A546-0279158BDBA0}"/>
              </a:ext>
            </a:extLst>
          </p:cNvPr>
          <p:cNvSpPr txBox="1">
            <a:spLocks/>
          </p:cNvSpPr>
          <p:nvPr/>
        </p:nvSpPr>
        <p:spPr>
          <a:xfrm>
            <a:off x="-960120" y="215115"/>
            <a:ext cx="10515600" cy="56959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FI" dirty="0"/>
              <a:t>TASOT I-II: </a:t>
            </a:r>
            <a:r>
              <a:rPr lang="sv-FI" dirty="0" err="1"/>
              <a:t>Liikunta</a:t>
            </a:r>
            <a:r>
              <a:rPr lang="sv-FI" dirty="0"/>
              <a:t> </a:t>
            </a:r>
            <a:r>
              <a:rPr lang="sv-FI" dirty="0" err="1"/>
              <a:t>didaktisena</a:t>
            </a:r>
            <a:r>
              <a:rPr lang="sv-FI" dirty="0"/>
              <a:t> </a:t>
            </a:r>
            <a:r>
              <a:rPr lang="sv-FI" dirty="0" err="1"/>
              <a:t>välineenä</a:t>
            </a:r>
            <a:endParaRPr lang="sv-FI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8FE47-9803-87EB-B400-8F4435B5B8E3}"/>
              </a:ext>
            </a:extLst>
          </p:cNvPr>
          <p:cNvSpPr txBox="1"/>
          <p:nvPr/>
        </p:nvSpPr>
        <p:spPr>
          <a:xfrm>
            <a:off x="129069" y="695320"/>
            <a:ext cx="913975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FI" altLang="sv-FI" sz="1800" dirty="0" err="1">
                <a:latin typeface="Arial" panose="020B0604020202020204" pitchFamily="34" charset="0"/>
              </a:rPr>
              <a:t>Liikunta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toimii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keinona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jolla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vahvistaa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vahvistaa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oppimista</a:t>
            </a:r>
            <a:r>
              <a:rPr lang="sv-FI" altLang="sv-FI" sz="1800" dirty="0">
                <a:latin typeface="Arial" panose="020B0604020202020204" pitchFamily="34" charset="0"/>
              </a:rPr>
              <a:t> ja </a:t>
            </a:r>
            <a:r>
              <a:rPr lang="sv-FI" altLang="sv-FI" sz="1800" dirty="0" err="1">
                <a:latin typeface="Arial" panose="020B0604020202020204" pitchFamily="34" charset="0"/>
              </a:rPr>
              <a:t>oppimistavoitteiden</a:t>
            </a:r>
            <a:r>
              <a:rPr lang="sv-FI" altLang="sv-FI" sz="1800" dirty="0">
                <a:latin typeface="Arial" panose="020B0604020202020204" pitchFamily="34" charset="0"/>
              </a:rPr>
              <a:t> </a:t>
            </a:r>
            <a:r>
              <a:rPr lang="sv-FI" altLang="sv-FI" sz="1800" dirty="0" err="1">
                <a:latin typeface="Arial" panose="020B0604020202020204" pitchFamily="34" charset="0"/>
              </a:rPr>
              <a:t>saavuttamista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FI" altLang="sv-FI" sz="1800" b="1" i="0" u="none" strike="noStrike" cap="none" normalizeH="0" baseline="0" dirty="0" err="1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Didaktiset</a:t>
            </a:r>
            <a:r>
              <a:rPr kumimoji="0" lang="sv-FI" altLang="sv-FI" sz="18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1" i="0" u="none" strike="noStrike" cap="none" normalizeH="0" baseline="0" dirty="0" err="1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toiminnot</a:t>
            </a:r>
            <a:r>
              <a:rPr kumimoji="0" lang="sv-FI" altLang="sv-FI" sz="18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Säätely</a:t>
            </a:r>
            <a:r>
              <a:rPr kumimoji="0" lang="sv-FI" altLang="sv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ja fokus: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Lyhyt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liikuntatauot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auttavat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oppilaita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palauttamaan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keskittymisensä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Hyvinvointi</a:t>
            </a:r>
            <a:r>
              <a:rPr kumimoji="0" lang="sv-FI" altLang="sv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ja jaksaminen: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Vähentää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istumista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ja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stressiä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Valppauden</a:t>
            </a:r>
            <a:r>
              <a:rPr kumimoji="0" lang="sv-FI" altLang="sv-FI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lisääntyminen</a:t>
            </a:r>
            <a:r>
              <a:rPr kumimoji="0" lang="sv-FI" altLang="sv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Ehkäisee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levottomuutta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ja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häiritsevää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käyttäytymistä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v-FI" altLang="sv-FI" sz="1800" b="1" i="0" u="none" strike="noStrike" cap="none" normalizeH="0" baseline="0" dirty="0" err="1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Esimerkkejä</a:t>
            </a:r>
            <a:r>
              <a:rPr kumimoji="0" lang="sv-FI" altLang="sv-FI" sz="18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sv-FI" altLang="sv-FI" dirty="0" err="1">
                <a:latin typeface="Arial" panose="020B0604020202020204" pitchFamily="34" charset="0"/>
              </a:rPr>
              <a:t>Liike</a:t>
            </a:r>
            <a:r>
              <a:rPr lang="sv-FI" altLang="sv-FI" dirty="0">
                <a:latin typeface="Arial" panose="020B0604020202020204" pitchFamily="34" charset="0"/>
              </a:rPr>
              <a:t> </a:t>
            </a:r>
            <a:r>
              <a:rPr lang="sv-FI" altLang="sv-FI" dirty="0" err="1">
                <a:latin typeface="Arial" panose="020B0604020202020204" pitchFamily="34" charset="0"/>
              </a:rPr>
              <a:t>taukona</a:t>
            </a:r>
            <a:r>
              <a:rPr lang="sv-FI" altLang="sv-FI" dirty="0">
                <a:latin typeface="Arial" panose="020B0604020202020204" pitchFamily="34" charset="0"/>
              </a:rPr>
              <a:t> </a:t>
            </a:r>
            <a:r>
              <a:rPr lang="sv-FI" altLang="sv-FI" dirty="0" err="1">
                <a:latin typeface="Arial" panose="020B0604020202020204" pitchFamily="34" charset="0"/>
              </a:rPr>
              <a:t>työtehtävien</a:t>
            </a:r>
            <a:r>
              <a:rPr lang="sv-FI" altLang="sv-FI" dirty="0">
                <a:latin typeface="Arial" panose="020B0604020202020204" pitchFamily="34" charset="0"/>
              </a:rPr>
              <a:t> </a:t>
            </a:r>
            <a:r>
              <a:rPr lang="sv-FI" altLang="sv-FI" dirty="0" err="1">
                <a:latin typeface="Arial" panose="020B0604020202020204" pitchFamily="34" charset="0"/>
              </a:rPr>
              <a:t>välissä</a:t>
            </a:r>
            <a:endParaRPr lang="sv-FI" altLang="sv-FI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Venyttely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ja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tasapainoharjoituksia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oppitunnin</a:t>
            </a:r>
            <a:r>
              <a:rPr kumimoji="0" lang="sv-FI" altLang="sv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v-FI" altLang="sv-FI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aikana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sv-FI" altLang="sv-FI" dirty="0" err="1">
                <a:latin typeface="Arial" panose="020B0604020202020204" pitchFamily="34" charset="0"/>
              </a:rPr>
              <a:t>Liike</a:t>
            </a:r>
            <a:r>
              <a:rPr lang="sv-FI" altLang="sv-FI" dirty="0">
                <a:latin typeface="Arial" panose="020B0604020202020204" pitchFamily="34" charset="0"/>
              </a:rPr>
              <a:t> </a:t>
            </a:r>
            <a:r>
              <a:rPr lang="sv-FI" altLang="sv-FI" dirty="0" err="1">
                <a:latin typeface="Arial" panose="020B0604020202020204" pitchFamily="34" charset="0"/>
              </a:rPr>
              <a:t>keskustelutehtävissä</a:t>
            </a:r>
            <a:endParaRPr kumimoji="0" lang="sv-FI" altLang="sv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4661A9BA-333E-4102-BDC9-2D86E057CD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5533380"/>
            <a:ext cx="1324620" cy="13246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DFA932-1422-3F01-4496-7BEB1B00B3BC}"/>
              </a:ext>
            </a:extLst>
          </p:cNvPr>
          <p:cNvSpPr txBox="1"/>
          <p:nvPr/>
        </p:nvSpPr>
        <p:spPr>
          <a:xfrm>
            <a:off x="6529861" y="6364068"/>
            <a:ext cx="6961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dirty="0">
                <a:hlinkClick r:id="rId12"/>
              </a:rPr>
              <a:t>https://www.youtube.com/watch?v=DJt6ORwxKmE</a:t>
            </a:r>
            <a:endParaRPr lang="sv-FI" dirty="0"/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70712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B4C20D45-3D10-43C7-A956-93CEB77561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2388802"/>
              </p:ext>
            </p:extLst>
          </p:nvPr>
        </p:nvGraphicFramePr>
        <p:xfrm>
          <a:off x="0" y="1202683"/>
          <a:ext cx="8546745" cy="5473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hlinkClick r:id="rId8"/>
            <a:extLst>
              <a:ext uri="{FF2B5EF4-FFF2-40B4-BE49-F238E27FC236}">
                <a16:creationId xmlns:a16="http://schemas.microsoft.com/office/drawing/2014/main" id="{DA6629EC-1AAB-44C4-AA9D-2E793F467D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1091" y="5178823"/>
            <a:ext cx="1351419" cy="167917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FB4FAF9-20B2-C809-ADD7-CB2891F77FA7}"/>
              </a:ext>
            </a:extLst>
          </p:cNvPr>
          <p:cNvSpPr txBox="1">
            <a:spLocks/>
          </p:cNvSpPr>
          <p:nvPr/>
        </p:nvSpPr>
        <p:spPr>
          <a:xfrm>
            <a:off x="191344" y="182161"/>
            <a:ext cx="10515600" cy="3988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FI" sz="4000" dirty="0"/>
              <a:t>TASOT III-IV: </a:t>
            </a:r>
            <a:r>
              <a:rPr lang="sv-FI" sz="4000" dirty="0" err="1">
                <a:latin typeface="+mn-lt"/>
              </a:rPr>
              <a:t>Liikunta</a:t>
            </a:r>
            <a:r>
              <a:rPr lang="sv-FI" sz="4000" dirty="0">
                <a:latin typeface="+mn-lt"/>
              </a:rPr>
              <a:t> </a:t>
            </a:r>
            <a:r>
              <a:rPr lang="sv-FI" sz="4000" dirty="0" err="1">
                <a:latin typeface="+mn-lt"/>
              </a:rPr>
              <a:t>metodina</a:t>
            </a:r>
            <a:r>
              <a:rPr lang="sv-FI" sz="4000" dirty="0">
                <a:latin typeface="+mn-lt"/>
              </a:rPr>
              <a:t> </a:t>
            </a:r>
            <a:r>
              <a:rPr lang="sv-FI" sz="4000" dirty="0" err="1">
                <a:latin typeface="+mn-lt"/>
              </a:rPr>
              <a:t>opetuksessa</a:t>
            </a:r>
            <a:br>
              <a:rPr lang="sv-FI" sz="4000" dirty="0">
                <a:latin typeface="+mn-lt"/>
              </a:rPr>
            </a:br>
            <a:endParaRPr lang="sv-FI" sz="4000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8FD8D-B1D1-C313-BB42-377696F84DF0}"/>
              </a:ext>
            </a:extLst>
          </p:cNvPr>
          <p:cNvSpPr txBox="1"/>
          <p:nvPr/>
        </p:nvSpPr>
        <p:spPr>
          <a:xfrm>
            <a:off x="7375664" y="680008"/>
            <a:ext cx="486664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FI" sz="1600" dirty="0" err="1"/>
              <a:t>Liikettä</a:t>
            </a:r>
            <a:r>
              <a:rPr lang="sv-FI" sz="1600" dirty="0"/>
              <a:t> </a:t>
            </a:r>
            <a:r>
              <a:rPr lang="sv-FI" sz="1600" dirty="0" err="1"/>
              <a:t>käytetään</a:t>
            </a:r>
            <a:r>
              <a:rPr lang="sv-FI" sz="1600" dirty="0"/>
              <a:t> </a:t>
            </a:r>
            <a:r>
              <a:rPr lang="sv-FI" sz="1600" dirty="0" err="1"/>
              <a:t>opetuksen</a:t>
            </a:r>
            <a:r>
              <a:rPr lang="sv-FI" sz="1600" dirty="0"/>
              <a:t> </a:t>
            </a:r>
            <a:r>
              <a:rPr lang="sv-FI" sz="1600" b="1" dirty="0" err="1"/>
              <a:t>menetelmänä</a:t>
            </a:r>
            <a:r>
              <a:rPr lang="sv-FI" sz="1600" b="1" dirty="0"/>
              <a:t> </a:t>
            </a:r>
            <a:r>
              <a:rPr lang="sv-FI" sz="1600" b="1" dirty="0" err="1"/>
              <a:t>tukemaan</a:t>
            </a:r>
            <a:r>
              <a:rPr lang="sv-FI" sz="1600" b="1" dirty="0"/>
              <a:t> </a:t>
            </a:r>
            <a:r>
              <a:rPr lang="sv-FI" sz="1600" b="1" dirty="0" err="1"/>
              <a:t>oppimista</a:t>
            </a:r>
            <a:r>
              <a:rPr lang="sv-FI" sz="1600" b="1" dirty="0"/>
              <a:t> </a:t>
            </a:r>
            <a:r>
              <a:rPr lang="sv-FI" sz="1600" b="1" dirty="0" err="1"/>
              <a:t>kahdessa</a:t>
            </a:r>
            <a:r>
              <a:rPr lang="sv-FI" sz="1600" b="1" dirty="0"/>
              <a:t> tai </a:t>
            </a:r>
            <a:r>
              <a:rPr lang="sv-FI" sz="1600" b="1" dirty="0" err="1"/>
              <a:t>useammassa</a:t>
            </a:r>
            <a:r>
              <a:rPr lang="sv-FI" sz="1600" b="1" dirty="0"/>
              <a:t> </a:t>
            </a:r>
            <a:r>
              <a:rPr lang="sv-FI" sz="1600" b="1" dirty="0" err="1"/>
              <a:t>oppiaineessa</a:t>
            </a:r>
            <a:r>
              <a:rPr lang="sv-FI" sz="1600" b="1" dirty="0"/>
              <a:t>.</a:t>
            </a:r>
          </a:p>
          <a:p>
            <a:r>
              <a:rPr lang="sv-FI" sz="1600" dirty="0" err="1">
                <a:solidFill>
                  <a:schemeClr val="accent4"/>
                </a:solidFill>
              </a:rPr>
              <a:t>Didaktiset</a:t>
            </a:r>
            <a:r>
              <a:rPr lang="sv-FI" sz="1600" dirty="0">
                <a:solidFill>
                  <a:schemeClr val="accent4"/>
                </a:solidFill>
              </a:rPr>
              <a:t> </a:t>
            </a:r>
            <a:r>
              <a:rPr lang="sv-FI" sz="1600" dirty="0" err="1">
                <a:solidFill>
                  <a:schemeClr val="accent4"/>
                </a:solidFill>
              </a:rPr>
              <a:t>toiminnot</a:t>
            </a:r>
            <a:r>
              <a:rPr lang="sv-FI" sz="1600" dirty="0">
                <a:solidFill>
                  <a:schemeClr val="accent4"/>
                </a:solidFill>
              </a:rPr>
              <a:t>:</a:t>
            </a:r>
            <a:br>
              <a:rPr lang="sv-FI" sz="1600" dirty="0"/>
            </a:br>
            <a:r>
              <a:rPr lang="sv-FI" sz="1600" dirty="0"/>
              <a:t>• </a:t>
            </a:r>
            <a:r>
              <a:rPr lang="sv-FI" sz="1600" dirty="0" err="1"/>
              <a:t>Työskentelytavat</a:t>
            </a:r>
            <a:r>
              <a:rPr lang="sv-FI" sz="1600" dirty="0"/>
              <a:t> (</a:t>
            </a:r>
            <a:r>
              <a:rPr lang="sv-FI" sz="1600" dirty="0" err="1"/>
              <a:t>esim</a:t>
            </a:r>
            <a:r>
              <a:rPr lang="sv-FI" sz="1600" dirty="0"/>
              <a:t>. </a:t>
            </a:r>
            <a:r>
              <a:rPr lang="sv-FI" sz="1600" dirty="0" err="1"/>
              <a:t>Pistetyöskentely</a:t>
            </a:r>
            <a:r>
              <a:rPr lang="sv-FI" sz="1600" dirty="0"/>
              <a:t>, </a:t>
            </a:r>
            <a:r>
              <a:rPr lang="sv-FI" sz="1600" dirty="0" err="1"/>
              <a:t>roolileikit</a:t>
            </a:r>
            <a:r>
              <a:rPr lang="sv-FI" sz="1600" dirty="0"/>
              <a:t>, </a:t>
            </a:r>
            <a:r>
              <a:rPr lang="sv-FI" sz="1600" dirty="0" err="1"/>
              <a:t>dramatisointi</a:t>
            </a:r>
            <a:r>
              <a:rPr lang="sv-FI" sz="1600" dirty="0"/>
              <a:t> </a:t>
            </a:r>
            <a:r>
              <a:rPr lang="sv-FI" sz="1600" dirty="0" err="1"/>
              <a:t>jne</a:t>
            </a:r>
            <a:r>
              <a:rPr lang="sv-FI" sz="1600" dirty="0"/>
              <a:t>.).</a:t>
            </a:r>
            <a:br>
              <a:rPr lang="sv-FI" sz="1600" dirty="0"/>
            </a:br>
            <a:r>
              <a:rPr lang="sv-FI" sz="1600" dirty="0"/>
              <a:t>• </a:t>
            </a:r>
            <a:r>
              <a:rPr lang="sv-FI" sz="1600" dirty="0" err="1"/>
              <a:t>Kognitiivinen</a:t>
            </a:r>
            <a:r>
              <a:rPr lang="sv-FI" sz="1600" dirty="0"/>
              <a:t> </a:t>
            </a:r>
            <a:r>
              <a:rPr lang="sv-FI" sz="1600" dirty="0" err="1"/>
              <a:t>aktivointi</a:t>
            </a:r>
            <a:r>
              <a:rPr lang="sv-FI" sz="1600" dirty="0"/>
              <a:t>: </a:t>
            </a:r>
            <a:r>
              <a:rPr lang="sv-FI" sz="1600" dirty="0" err="1"/>
              <a:t>tarkkaavaisuus</a:t>
            </a:r>
            <a:r>
              <a:rPr lang="sv-FI" sz="1600" dirty="0"/>
              <a:t>, </a:t>
            </a:r>
            <a:r>
              <a:rPr lang="sv-FI" sz="1600" dirty="0" err="1"/>
              <a:t>muisti</a:t>
            </a:r>
            <a:r>
              <a:rPr lang="sv-FI" sz="1600" dirty="0"/>
              <a:t> ja (</a:t>
            </a:r>
            <a:r>
              <a:rPr lang="sv-FI" sz="1600" dirty="0" err="1"/>
              <a:t>kehollinen</a:t>
            </a:r>
            <a:r>
              <a:rPr lang="sv-FI" sz="1600" dirty="0"/>
              <a:t> </a:t>
            </a:r>
            <a:r>
              <a:rPr lang="sv-FI" sz="1600" dirty="0" err="1"/>
              <a:t>oppiminen</a:t>
            </a:r>
            <a:r>
              <a:rPr lang="sv-FI" sz="1600" dirty="0"/>
              <a:t>).</a:t>
            </a:r>
            <a:br>
              <a:rPr lang="sv-FI" sz="1600" dirty="0"/>
            </a:br>
            <a:r>
              <a:rPr lang="sv-FI" sz="1600" dirty="0"/>
              <a:t>• </a:t>
            </a:r>
            <a:r>
              <a:rPr lang="sv-FI" sz="1600" dirty="0" err="1"/>
              <a:t>Motivaatio</a:t>
            </a:r>
            <a:r>
              <a:rPr lang="sv-FI" sz="1600" dirty="0"/>
              <a:t> ja </a:t>
            </a:r>
            <a:r>
              <a:rPr lang="sv-FI" sz="1600" dirty="0" err="1"/>
              <a:t>sitoutuminen</a:t>
            </a:r>
            <a:r>
              <a:rPr lang="sv-FI" sz="1600" dirty="0"/>
              <a:t>: </a:t>
            </a:r>
            <a:r>
              <a:rPr lang="sv-FI" sz="1600" dirty="0" err="1"/>
              <a:t>lisää</a:t>
            </a:r>
            <a:r>
              <a:rPr lang="sv-FI" sz="1600" dirty="0"/>
              <a:t> </a:t>
            </a:r>
            <a:r>
              <a:rPr lang="sv-FI" sz="1600" dirty="0" err="1"/>
              <a:t>oppilaiden</a:t>
            </a:r>
            <a:r>
              <a:rPr lang="sv-FI" sz="1600" dirty="0"/>
              <a:t> </a:t>
            </a:r>
            <a:r>
              <a:rPr lang="sv-FI" sz="1600" dirty="0" err="1"/>
              <a:t>kiinnostusta</a:t>
            </a:r>
            <a:r>
              <a:rPr lang="sv-FI" sz="1600" dirty="0"/>
              <a:t> ja </a:t>
            </a:r>
            <a:r>
              <a:rPr lang="sv-FI" sz="1600" dirty="0" err="1"/>
              <a:t>osallistumista</a:t>
            </a:r>
            <a:r>
              <a:rPr lang="sv-FI" sz="1600" dirty="0"/>
              <a:t>.</a:t>
            </a:r>
            <a:br>
              <a:rPr lang="sv-FI" sz="1600" dirty="0"/>
            </a:br>
            <a:r>
              <a:rPr lang="sv-FI" sz="1600" dirty="0"/>
              <a:t>• </a:t>
            </a:r>
            <a:r>
              <a:rPr lang="sv-FI" sz="1600" dirty="0" err="1"/>
              <a:t>Sosiaalinen</a:t>
            </a:r>
            <a:r>
              <a:rPr lang="sv-FI" sz="1600" dirty="0"/>
              <a:t> </a:t>
            </a:r>
            <a:r>
              <a:rPr lang="sv-FI" sz="1600" dirty="0" err="1"/>
              <a:t>oppiminen</a:t>
            </a:r>
            <a:r>
              <a:rPr lang="sv-FI" sz="1600" dirty="0"/>
              <a:t>: </a:t>
            </a:r>
            <a:r>
              <a:rPr lang="sv-FI" sz="1600" dirty="0" err="1"/>
              <a:t>yhteistyöhön</a:t>
            </a:r>
            <a:r>
              <a:rPr lang="sv-FI" sz="1600" dirty="0"/>
              <a:t> </a:t>
            </a:r>
            <a:r>
              <a:rPr lang="sv-FI" sz="1600" dirty="0" err="1"/>
              <a:t>perustuvat</a:t>
            </a:r>
            <a:r>
              <a:rPr lang="sv-FI" sz="1600" dirty="0"/>
              <a:t> </a:t>
            </a:r>
            <a:r>
              <a:rPr lang="sv-FI" sz="1600" dirty="0" err="1"/>
              <a:t>liikuntatehtävät</a:t>
            </a:r>
            <a:r>
              <a:rPr lang="sv-FI" sz="1600" dirty="0"/>
              <a:t> </a:t>
            </a:r>
            <a:r>
              <a:rPr lang="sv-FI" sz="1600" dirty="0" err="1"/>
              <a:t>edistävät</a:t>
            </a:r>
            <a:r>
              <a:rPr lang="sv-FI" sz="1600" dirty="0"/>
              <a:t> </a:t>
            </a:r>
            <a:r>
              <a:rPr lang="sv-FI" sz="1600" dirty="0" err="1"/>
              <a:t>vuorovaikutusta</a:t>
            </a:r>
            <a:r>
              <a:rPr lang="sv-FI" sz="1600" dirty="0"/>
              <a:t> ja </a:t>
            </a:r>
            <a:r>
              <a:rPr lang="sv-FI" sz="1600" dirty="0" err="1"/>
              <a:t>yhteistyötä</a:t>
            </a:r>
            <a:r>
              <a:rPr lang="sv-FI" sz="1600" dirty="0"/>
              <a:t>.</a:t>
            </a:r>
          </a:p>
          <a:p>
            <a:r>
              <a:rPr lang="sv-FI" sz="1600" dirty="0" err="1">
                <a:solidFill>
                  <a:schemeClr val="accent4"/>
                </a:solidFill>
              </a:rPr>
              <a:t>Esimerkkejä</a:t>
            </a:r>
            <a:r>
              <a:rPr lang="sv-FI" sz="1600" dirty="0">
                <a:solidFill>
                  <a:schemeClr val="accent4"/>
                </a:solidFill>
              </a:rPr>
              <a:t>:</a:t>
            </a:r>
            <a:br>
              <a:rPr lang="sv-FI" sz="1600" dirty="0"/>
            </a:br>
            <a:r>
              <a:rPr lang="sv-FI" sz="1600" dirty="0"/>
              <a:t>• </a:t>
            </a:r>
            <a:r>
              <a:rPr lang="sv-FI" sz="1600" dirty="0" err="1"/>
              <a:t>Historiallisten</a:t>
            </a:r>
            <a:r>
              <a:rPr lang="sv-FI" sz="1600" dirty="0"/>
              <a:t> </a:t>
            </a:r>
            <a:r>
              <a:rPr lang="sv-FI" sz="1600" dirty="0" err="1"/>
              <a:t>tapahtumien</a:t>
            </a:r>
            <a:r>
              <a:rPr lang="sv-FI" sz="1600" dirty="0"/>
              <a:t> </a:t>
            </a:r>
            <a:r>
              <a:rPr lang="sv-FI" sz="1600" dirty="0" err="1"/>
              <a:t>havainnollistaminen</a:t>
            </a:r>
            <a:r>
              <a:rPr lang="sv-FI" sz="1600" dirty="0"/>
              <a:t> </a:t>
            </a:r>
            <a:r>
              <a:rPr lang="sv-FI" sz="1600" dirty="0" err="1"/>
              <a:t>aikajanan</a:t>
            </a:r>
            <a:r>
              <a:rPr lang="sv-FI" sz="1600" dirty="0"/>
              <a:t> </a:t>
            </a:r>
            <a:r>
              <a:rPr lang="sv-FI" sz="1600" dirty="0" err="1"/>
              <a:t>avulla</a:t>
            </a:r>
            <a:r>
              <a:rPr lang="sv-FI" sz="1600" dirty="0"/>
              <a:t>.</a:t>
            </a:r>
            <a:br>
              <a:rPr lang="sv-FI" sz="1600" dirty="0"/>
            </a:br>
            <a:r>
              <a:rPr lang="sv-FI" sz="1600" dirty="0"/>
              <a:t>• </a:t>
            </a:r>
            <a:r>
              <a:rPr lang="sv-FI" sz="1600" dirty="0" err="1"/>
              <a:t>Kehon</a:t>
            </a:r>
            <a:r>
              <a:rPr lang="sv-FI" sz="1600" dirty="0"/>
              <a:t> </a:t>
            </a:r>
            <a:r>
              <a:rPr lang="sv-FI" sz="1600" dirty="0" err="1"/>
              <a:t>liikkeiden</a:t>
            </a:r>
            <a:r>
              <a:rPr lang="sv-FI" sz="1600" dirty="0"/>
              <a:t> </a:t>
            </a:r>
            <a:r>
              <a:rPr lang="sv-FI" sz="1600" dirty="0" err="1"/>
              <a:t>käyttäminen</a:t>
            </a:r>
            <a:r>
              <a:rPr lang="sv-FI" sz="1600" dirty="0"/>
              <a:t> </a:t>
            </a:r>
            <a:r>
              <a:rPr lang="sv-FI" sz="1600" dirty="0" err="1"/>
              <a:t>matemaattisten</a:t>
            </a:r>
            <a:r>
              <a:rPr lang="sv-FI" sz="1600" dirty="0"/>
              <a:t> </a:t>
            </a:r>
            <a:r>
              <a:rPr lang="sv-FI" sz="1600" dirty="0" err="1"/>
              <a:t>käsitteiden</a:t>
            </a:r>
            <a:r>
              <a:rPr lang="sv-FI" sz="1600" dirty="0"/>
              <a:t> tai </a:t>
            </a:r>
            <a:r>
              <a:rPr lang="sv-FI" sz="1600" dirty="0" err="1"/>
              <a:t>kielen</a:t>
            </a:r>
            <a:r>
              <a:rPr lang="sv-FI" sz="1600" dirty="0"/>
              <a:t> </a:t>
            </a:r>
            <a:r>
              <a:rPr lang="sv-FI" sz="1600" dirty="0" err="1"/>
              <a:t>sanojen</a:t>
            </a:r>
            <a:r>
              <a:rPr lang="sv-FI" sz="1600" dirty="0"/>
              <a:t> </a:t>
            </a:r>
            <a:r>
              <a:rPr lang="sv-FI" sz="1600" dirty="0" err="1"/>
              <a:t>esittämiseen</a:t>
            </a:r>
            <a:endParaRPr lang="sv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dirty="0"/>
          </a:p>
          <a:p>
            <a:pPr marL="0" indent="0">
              <a:buNone/>
            </a:pPr>
            <a:endParaRPr lang="sv-FI" dirty="0"/>
          </a:p>
        </p:txBody>
      </p:sp>
      <p:pic>
        <p:nvPicPr>
          <p:cNvPr id="16" name="Imagen 7">
            <a:hlinkClick r:id="rId10"/>
            <a:extLst>
              <a:ext uri="{FF2B5EF4-FFF2-40B4-BE49-F238E27FC236}">
                <a16:creationId xmlns:a16="http://schemas.microsoft.com/office/drawing/2014/main" id="{FC72FC4B-3BE1-49E4-AED2-BF1FA29D6A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52510" y="5178822"/>
            <a:ext cx="2139490" cy="1679177"/>
          </a:xfrm>
          <a:prstGeom prst="rect">
            <a:avLst/>
          </a:prstGeom>
        </p:spPr>
      </p:pic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4AB41024-5D2C-6C0C-2235-24D0497AD1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5589176"/>
            <a:ext cx="1268824" cy="126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8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C2ECD-CF64-3857-E239-6139BB63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NOUSKAA SEISOMAAN – KÄYTÄNNÖN ESIMERKKI TASO III-IV (MAANTIETO JA LIIKUNTA)</a:t>
            </a:r>
            <a:endParaRPr lang="sv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DEB59-525E-92BF-7717-E8DE51141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sv-SE" b="1" dirty="0" err="1"/>
              <a:t>Valitkaa</a:t>
            </a:r>
            <a:r>
              <a:rPr lang="sv-SE" b="1" dirty="0"/>
              <a:t> pari/Välj ett par</a:t>
            </a:r>
          </a:p>
          <a:p>
            <a:pPr marL="514350" indent="-514350">
              <a:buAutoNum type="arabicParenR"/>
            </a:pPr>
            <a:r>
              <a:rPr lang="sv-FI" b="1" dirty="0" err="1"/>
              <a:t>Hakekaa</a:t>
            </a:r>
            <a:r>
              <a:rPr lang="sv-FI" b="1" dirty="0"/>
              <a:t> </a:t>
            </a:r>
            <a:r>
              <a:rPr lang="sv-FI" b="1" dirty="0" err="1"/>
              <a:t>yksi</a:t>
            </a:r>
            <a:r>
              <a:rPr lang="sv-FI" b="1" dirty="0"/>
              <a:t> </a:t>
            </a:r>
            <a:r>
              <a:rPr lang="sv-FI" b="1" dirty="0" err="1"/>
              <a:t>väline</a:t>
            </a:r>
            <a:r>
              <a:rPr lang="sv-FI" b="1" dirty="0"/>
              <a:t> paria </a:t>
            </a:r>
            <a:r>
              <a:rPr lang="sv-FI" b="1" dirty="0" err="1"/>
              <a:t>kohden</a:t>
            </a:r>
            <a:r>
              <a:rPr lang="sv-FI" b="1" dirty="0"/>
              <a:t>/Hämta ett redskap per par</a:t>
            </a:r>
            <a:endParaRPr lang="sv-SE" dirty="0"/>
          </a:p>
          <a:p>
            <a:pPr marL="514350" indent="-514350">
              <a:buAutoNum type="arabicParenR"/>
            </a:pPr>
            <a:r>
              <a:rPr lang="sv-FI" b="1" dirty="0" err="1"/>
              <a:t>Tehtävä</a:t>
            </a:r>
            <a:r>
              <a:rPr lang="sv-FI" b="1" dirty="0"/>
              <a:t>: </a:t>
            </a:r>
            <a:r>
              <a:rPr lang="sv-FI" dirty="0" err="1"/>
              <a:t>Heitelkää</a:t>
            </a:r>
            <a:r>
              <a:rPr lang="sv-FI" dirty="0"/>
              <a:t> </a:t>
            </a:r>
            <a:r>
              <a:rPr lang="sv-FI" dirty="0" err="1"/>
              <a:t>pareittain</a:t>
            </a:r>
            <a:r>
              <a:rPr lang="sv-FI" dirty="0"/>
              <a:t> </a:t>
            </a:r>
            <a:r>
              <a:rPr lang="sv-FI" dirty="0" err="1"/>
              <a:t>valitsemaanne</a:t>
            </a:r>
            <a:r>
              <a:rPr lang="sv-FI" dirty="0"/>
              <a:t> </a:t>
            </a:r>
            <a:r>
              <a:rPr lang="sv-FI" dirty="0" err="1"/>
              <a:t>välinettä</a:t>
            </a:r>
            <a:r>
              <a:rPr lang="sv-FI" dirty="0"/>
              <a:t>. </a:t>
            </a:r>
            <a:r>
              <a:rPr lang="sv-FI" dirty="0" err="1"/>
              <a:t>Heittäjä</a:t>
            </a:r>
            <a:r>
              <a:rPr lang="sv-FI" dirty="0"/>
              <a:t> </a:t>
            </a:r>
            <a:r>
              <a:rPr lang="sv-FI" dirty="0" err="1"/>
              <a:t>nimeää</a:t>
            </a:r>
            <a:r>
              <a:rPr lang="sv-FI" dirty="0"/>
              <a:t> </a:t>
            </a:r>
            <a:r>
              <a:rPr lang="sv-FI" dirty="0" err="1"/>
              <a:t>jonkin</a:t>
            </a:r>
            <a:r>
              <a:rPr lang="sv-FI" dirty="0"/>
              <a:t> </a:t>
            </a:r>
            <a:r>
              <a:rPr lang="sv-FI" dirty="0" err="1"/>
              <a:t>Euroopan</a:t>
            </a:r>
            <a:r>
              <a:rPr lang="sv-FI" dirty="0"/>
              <a:t> </a:t>
            </a:r>
            <a:r>
              <a:rPr lang="sv-FI" dirty="0" err="1"/>
              <a:t>maan</a:t>
            </a:r>
            <a:r>
              <a:rPr lang="sv-FI" dirty="0"/>
              <a:t> ja </a:t>
            </a:r>
            <a:r>
              <a:rPr lang="sv-FI" dirty="0" err="1"/>
              <a:t>kiinniottaja</a:t>
            </a:r>
            <a:r>
              <a:rPr lang="sv-FI" dirty="0"/>
              <a:t> </a:t>
            </a:r>
            <a:r>
              <a:rPr lang="sv-FI" dirty="0" err="1"/>
              <a:t>nimeää</a:t>
            </a:r>
            <a:r>
              <a:rPr lang="sv-FI" dirty="0"/>
              <a:t> </a:t>
            </a:r>
            <a:r>
              <a:rPr lang="sv-FI" dirty="0" err="1"/>
              <a:t>kyseisen</a:t>
            </a:r>
            <a:r>
              <a:rPr lang="sv-FI" dirty="0"/>
              <a:t> </a:t>
            </a:r>
            <a:r>
              <a:rPr lang="sv-FI" dirty="0" err="1"/>
              <a:t>maan</a:t>
            </a:r>
            <a:r>
              <a:rPr lang="sv-FI" dirty="0"/>
              <a:t> </a:t>
            </a:r>
            <a:r>
              <a:rPr lang="sv-FI" dirty="0" err="1"/>
              <a:t>pääkaupungin</a:t>
            </a:r>
            <a:r>
              <a:rPr lang="sv-FI" dirty="0"/>
              <a:t>. </a:t>
            </a:r>
            <a:r>
              <a:rPr lang="sv-FI" dirty="0" err="1"/>
              <a:t>Tämän</a:t>
            </a:r>
            <a:r>
              <a:rPr lang="sv-FI" dirty="0"/>
              <a:t> </a:t>
            </a:r>
            <a:r>
              <a:rPr lang="sv-FI" dirty="0" err="1"/>
              <a:t>jälkeen</a:t>
            </a:r>
            <a:r>
              <a:rPr lang="sv-FI" dirty="0"/>
              <a:t> </a:t>
            </a:r>
            <a:r>
              <a:rPr lang="sv-FI" dirty="0" err="1"/>
              <a:t>rooleja</a:t>
            </a:r>
            <a:r>
              <a:rPr lang="sv-FI" dirty="0"/>
              <a:t> </a:t>
            </a:r>
            <a:r>
              <a:rPr lang="sv-FI" dirty="0" err="1"/>
              <a:t>vaihdetaan</a:t>
            </a:r>
            <a:r>
              <a:rPr lang="sv-FI" dirty="0"/>
              <a:t> ja </a:t>
            </a:r>
            <a:r>
              <a:rPr lang="sv-FI" dirty="0" err="1"/>
              <a:t>välinettä</a:t>
            </a:r>
            <a:r>
              <a:rPr lang="sv-FI" dirty="0"/>
              <a:t> </a:t>
            </a:r>
            <a:r>
              <a:rPr lang="sv-FI" dirty="0" err="1"/>
              <a:t>heitetään</a:t>
            </a:r>
            <a:r>
              <a:rPr lang="sv-FI" dirty="0"/>
              <a:t> </a:t>
            </a:r>
            <a:r>
              <a:rPr lang="sv-FI" dirty="0" err="1"/>
              <a:t>edestakaisin</a:t>
            </a:r>
            <a:r>
              <a:rPr lang="sv-FI" dirty="0"/>
              <a:t>. </a:t>
            </a:r>
            <a:r>
              <a:rPr lang="sv-FI" b="1" dirty="0"/>
              <a:t>Uppgift: </a:t>
            </a:r>
            <a:r>
              <a:rPr lang="sv-FI" dirty="0"/>
              <a:t>Kasta ett redskap till varandra i par. Den som kastar nämner ett europeiskt land och den som fångar nämner landets huvudstad. Byt sedan roller och fortsätt kasta redskapet fram och tillbaka.</a:t>
            </a:r>
          </a:p>
          <a:p>
            <a:pPr marL="514350" indent="-514350">
              <a:buAutoNum type="arabicParenR"/>
            </a:pPr>
            <a:r>
              <a:rPr lang="sv-FI" dirty="0" err="1"/>
              <a:t>Kiinniottamisen</a:t>
            </a:r>
            <a:r>
              <a:rPr lang="sv-FI" dirty="0"/>
              <a:t> </a:t>
            </a:r>
            <a:r>
              <a:rPr lang="sv-FI" dirty="0" err="1"/>
              <a:t>ydinkohdat</a:t>
            </a:r>
            <a:r>
              <a:rPr lang="sv-FI" dirty="0"/>
              <a:t>: </a:t>
            </a:r>
            <a:r>
              <a:rPr lang="sv-FI" b="1" dirty="0"/>
              <a:t>katse </a:t>
            </a:r>
            <a:r>
              <a:rPr lang="sv-FI" b="1" dirty="0" err="1"/>
              <a:t>välineeseen</a:t>
            </a:r>
            <a:r>
              <a:rPr lang="sv-FI" b="1" dirty="0"/>
              <a:t> – </a:t>
            </a:r>
            <a:r>
              <a:rPr lang="sv-FI" b="1" dirty="0" err="1"/>
              <a:t>kädet</a:t>
            </a:r>
            <a:r>
              <a:rPr lang="sv-FI" b="1" dirty="0"/>
              <a:t> </a:t>
            </a:r>
            <a:r>
              <a:rPr lang="sv-FI" b="1" dirty="0" err="1"/>
              <a:t>valmiina</a:t>
            </a:r>
            <a:r>
              <a:rPr lang="sv-FI" b="1" dirty="0"/>
              <a:t> – </a:t>
            </a:r>
            <a:r>
              <a:rPr lang="sv-FI" b="1" dirty="0" err="1"/>
              <a:t>pehmeä</a:t>
            </a:r>
            <a:r>
              <a:rPr lang="sv-FI" b="1" dirty="0"/>
              <a:t> </a:t>
            </a:r>
            <a:r>
              <a:rPr lang="sv-FI" b="1" dirty="0" err="1"/>
              <a:t>vastaanotto</a:t>
            </a:r>
            <a:r>
              <a:rPr lang="sv-FI" dirty="0"/>
              <a:t>. Tre ledtrådar för att ta lyra: håll </a:t>
            </a:r>
            <a:r>
              <a:rPr lang="sv-FI" b="1" dirty="0"/>
              <a:t>blicken på redskapet – händerna utsträckta – mjuk mottagning</a:t>
            </a:r>
            <a:r>
              <a:rPr lang="sv-FI" dirty="0"/>
              <a:t>.</a:t>
            </a:r>
            <a:endParaRPr lang="sv-SE" dirty="0"/>
          </a:p>
          <a:p>
            <a:pPr marL="514350" indent="-514350">
              <a:buAutoNum type="arabicParenR"/>
            </a:pP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00346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C0D9DA-E21A-A6EB-09D9-E7A7F213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v-FI" sz="3700" dirty="0" err="1">
                <a:solidFill>
                  <a:srgbClr val="FFFFFF"/>
                </a:solidFill>
              </a:rPr>
              <a:t>Liikunnan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integroiminen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osaksi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opettajan</a:t>
            </a:r>
            <a:r>
              <a:rPr lang="sv-FI" sz="3700" dirty="0">
                <a:solidFill>
                  <a:srgbClr val="FFFFFF"/>
                </a:solidFill>
              </a:rPr>
              <a:t>  </a:t>
            </a:r>
            <a:r>
              <a:rPr lang="sv-FI" sz="3700" dirty="0" err="1">
                <a:solidFill>
                  <a:srgbClr val="FFFFFF"/>
                </a:solidFill>
              </a:rPr>
              <a:t>toimintaa</a:t>
            </a:r>
            <a:endParaRPr lang="sv-FI" sz="37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22C8E-E9E5-FCAE-6303-C0E6E8E72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sv-FI" sz="2600" b="1" dirty="0"/>
          </a:p>
          <a:p>
            <a:pPr marL="0" indent="0">
              <a:buNone/>
            </a:pPr>
            <a:endParaRPr lang="sv-FI" sz="2600" b="1" dirty="0"/>
          </a:p>
          <a:p>
            <a:r>
              <a:rPr lang="sv-FI" sz="2600" b="1" dirty="0" err="1"/>
              <a:t>Aloita</a:t>
            </a:r>
            <a:r>
              <a:rPr lang="sv-FI" sz="2600" b="1" dirty="0"/>
              <a:t> </a:t>
            </a:r>
            <a:r>
              <a:rPr lang="sv-FI" sz="2600" b="1" dirty="0" err="1"/>
              <a:t>yksinkertaisista</a:t>
            </a:r>
            <a:r>
              <a:rPr lang="sv-FI" sz="2600" b="1" dirty="0"/>
              <a:t> ja </a:t>
            </a:r>
            <a:r>
              <a:rPr lang="sv-FI" sz="2600" b="1" dirty="0" err="1"/>
              <a:t>vähän</a:t>
            </a:r>
            <a:r>
              <a:rPr lang="sv-FI" sz="2600" b="1" dirty="0"/>
              <a:t> </a:t>
            </a:r>
            <a:r>
              <a:rPr lang="sv-FI" sz="2600" b="1" dirty="0" err="1"/>
              <a:t>aikaa</a:t>
            </a:r>
            <a:r>
              <a:rPr lang="sv-FI" sz="2600" b="1" dirty="0"/>
              <a:t> </a:t>
            </a:r>
            <a:r>
              <a:rPr lang="sv-FI" sz="2600" b="1" dirty="0" err="1"/>
              <a:t>vievistä</a:t>
            </a:r>
            <a:r>
              <a:rPr lang="sv-FI" sz="2600" b="1" dirty="0"/>
              <a:t> </a:t>
            </a:r>
            <a:r>
              <a:rPr lang="sv-FI" sz="2600" b="1" dirty="0" err="1"/>
              <a:t>aktiviteeteista</a:t>
            </a:r>
            <a:r>
              <a:rPr lang="sv-FI" sz="2600" dirty="0"/>
              <a:t>, </a:t>
            </a:r>
            <a:r>
              <a:rPr lang="sv-FI" sz="2600" dirty="0" err="1"/>
              <a:t>joissa</a:t>
            </a:r>
            <a:r>
              <a:rPr lang="sv-FI" sz="2600" dirty="0"/>
              <a:t> </a:t>
            </a:r>
            <a:r>
              <a:rPr lang="sv-FI" sz="2600" dirty="0" err="1"/>
              <a:t>voidaan</a:t>
            </a:r>
            <a:r>
              <a:rPr lang="sv-FI" sz="2600" dirty="0"/>
              <a:t> </a:t>
            </a:r>
            <a:r>
              <a:rPr lang="sv-FI" sz="2600" dirty="0" err="1"/>
              <a:t>hyödyntää</a:t>
            </a:r>
            <a:r>
              <a:rPr lang="sv-FI" sz="2600" dirty="0"/>
              <a:t> </a:t>
            </a:r>
            <a:r>
              <a:rPr lang="sv-FI" sz="2600" dirty="0" err="1"/>
              <a:t>helposti</a:t>
            </a:r>
            <a:r>
              <a:rPr lang="sv-FI" sz="2600" dirty="0"/>
              <a:t> </a:t>
            </a:r>
            <a:r>
              <a:rPr lang="sv-FI" sz="2600" dirty="0" err="1"/>
              <a:t>saatavilla</a:t>
            </a:r>
            <a:r>
              <a:rPr lang="sv-FI" sz="2600" dirty="0"/>
              <a:t> </a:t>
            </a:r>
            <a:r>
              <a:rPr lang="sv-FI" sz="2600" dirty="0" err="1"/>
              <a:t>olevia</a:t>
            </a:r>
            <a:r>
              <a:rPr lang="sv-FI" sz="2600" dirty="0"/>
              <a:t> </a:t>
            </a:r>
            <a:r>
              <a:rPr lang="sv-FI" sz="2600" dirty="0" err="1"/>
              <a:t>resursseja</a:t>
            </a:r>
            <a:r>
              <a:rPr lang="sv-FI" sz="2600" dirty="0"/>
              <a:t> (</a:t>
            </a:r>
            <a:r>
              <a:rPr lang="sv-FI" sz="2600" dirty="0" err="1"/>
              <a:t>tasot</a:t>
            </a:r>
            <a:r>
              <a:rPr lang="sv-FI" sz="2600" dirty="0"/>
              <a:t> I–II).</a:t>
            </a:r>
          </a:p>
          <a:p>
            <a:pPr marL="0" indent="0">
              <a:buNone/>
            </a:pPr>
            <a:r>
              <a:rPr lang="sv-FI" sz="2600" dirty="0"/>
              <a:t>→ </a:t>
            </a:r>
            <a:r>
              <a:rPr lang="sv-FI" sz="2600" b="1" dirty="0"/>
              <a:t>Haasteet </a:t>
            </a:r>
            <a:r>
              <a:rPr lang="sv-FI" sz="2600" b="1" dirty="0" err="1"/>
              <a:t>lisääntyvät</a:t>
            </a:r>
            <a:r>
              <a:rPr lang="sv-FI" sz="2600" b="1" dirty="0"/>
              <a:t> </a:t>
            </a:r>
            <a:r>
              <a:rPr lang="sv-FI" sz="2600" b="1" dirty="0" err="1"/>
              <a:t>asteittain</a:t>
            </a:r>
            <a:r>
              <a:rPr lang="sv-FI" sz="2600" dirty="0"/>
              <a:t>, </a:t>
            </a:r>
            <a:r>
              <a:rPr lang="sv-FI" sz="2600" dirty="0" err="1"/>
              <a:t>kun</a:t>
            </a:r>
            <a:r>
              <a:rPr lang="sv-FI" sz="2600" dirty="0"/>
              <a:t> </a:t>
            </a:r>
            <a:r>
              <a:rPr lang="sv-FI" sz="2600" dirty="0" err="1"/>
              <a:t>siirrytään</a:t>
            </a:r>
            <a:r>
              <a:rPr lang="sv-FI" sz="2600" dirty="0"/>
              <a:t> </a:t>
            </a:r>
            <a:r>
              <a:rPr lang="sv-FI" sz="2600" dirty="0" err="1"/>
              <a:t>liikkeen</a:t>
            </a:r>
            <a:r>
              <a:rPr lang="sv-FI" sz="2600" dirty="0"/>
              <a:t> </a:t>
            </a:r>
            <a:r>
              <a:rPr lang="sv-FI" sz="2600" dirty="0" err="1"/>
              <a:t>käytöstä</a:t>
            </a:r>
            <a:r>
              <a:rPr lang="sv-FI" sz="2600" dirty="0"/>
              <a:t> </a:t>
            </a:r>
            <a:r>
              <a:rPr lang="sv-FI" sz="2600" dirty="0" err="1"/>
              <a:t>didaktisena</a:t>
            </a:r>
            <a:r>
              <a:rPr lang="sv-FI" sz="2600" dirty="0"/>
              <a:t> </a:t>
            </a:r>
            <a:r>
              <a:rPr lang="sv-FI" sz="2600" dirty="0" err="1"/>
              <a:t>välineenä</a:t>
            </a:r>
            <a:r>
              <a:rPr lang="sv-FI" sz="2600" dirty="0"/>
              <a:t> (</a:t>
            </a:r>
            <a:r>
              <a:rPr lang="sv-FI" sz="2600" dirty="0" err="1"/>
              <a:t>tasot</a:t>
            </a:r>
            <a:r>
              <a:rPr lang="sv-FI" sz="2600" dirty="0"/>
              <a:t> I–II) </a:t>
            </a:r>
            <a:r>
              <a:rPr lang="sv-FI" sz="2600" dirty="0" err="1"/>
              <a:t>kohti</a:t>
            </a:r>
            <a:r>
              <a:rPr lang="sv-FI" sz="2600" dirty="0"/>
              <a:t> </a:t>
            </a:r>
            <a:r>
              <a:rPr lang="sv-FI" sz="2600" dirty="0" err="1"/>
              <a:t>käyttämään</a:t>
            </a:r>
            <a:r>
              <a:rPr lang="sv-FI" sz="2600" dirty="0"/>
              <a:t> </a:t>
            </a:r>
            <a:r>
              <a:rPr lang="sv-FI" sz="2600" dirty="0" err="1"/>
              <a:t>liikuntaa</a:t>
            </a:r>
            <a:r>
              <a:rPr lang="sv-FI" sz="2600" dirty="0"/>
              <a:t> </a:t>
            </a:r>
            <a:r>
              <a:rPr lang="sv-FI" sz="2600" dirty="0" err="1"/>
              <a:t>metodina</a:t>
            </a:r>
            <a:r>
              <a:rPr lang="sv-FI" sz="2600" dirty="0"/>
              <a:t> (</a:t>
            </a:r>
            <a:r>
              <a:rPr lang="sv-FI" sz="2600" dirty="0" err="1"/>
              <a:t>taso</a:t>
            </a:r>
            <a:r>
              <a:rPr lang="sv-FI" sz="2600" dirty="0"/>
              <a:t> III-IV).</a:t>
            </a:r>
          </a:p>
          <a:p>
            <a:pPr marL="0" indent="0">
              <a:buNone/>
            </a:pPr>
            <a:r>
              <a:rPr lang="sv-FI" sz="2600" b="1" dirty="0"/>
              <a:t>Haasteet:</a:t>
            </a:r>
            <a:br>
              <a:rPr lang="sv-FI" sz="2600" dirty="0"/>
            </a:br>
            <a:r>
              <a:rPr lang="sv-FI" sz="2600" dirty="0"/>
              <a:t>• </a:t>
            </a:r>
            <a:r>
              <a:rPr lang="sv-FI" sz="2600" dirty="0" err="1"/>
              <a:t>Puutteelliset</a:t>
            </a:r>
            <a:r>
              <a:rPr lang="sv-FI" sz="2600" dirty="0"/>
              <a:t> </a:t>
            </a:r>
            <a:r>
              <a:rPr lang="sv-FI" sz="2600" dirty="0" err="1"/>
              <a:t>tiedot</a:t>
            </a:r>
            <a:r>
              <a:rPr lang="sv-FI" sz="2600" dirty="0"/>
              <a:t> ja </a:t>
            </a:r>
            <a:r>
              <a:rPr lang="sv-FI" sz="2600" dirty="0" err="1"/>
              <a:t>taidot</a:t>
            </a:r>
            <a:br>
              <a:rPr lang="sv-FI" sz="2600" dirty="0"/>
            </a:br>
            <a:r>
              <a:rPr lang="sv-FI" sz="2600" dirty="0"/>
              <a:t>• </a:t>
            </a:r>
            <a:r>
              <a:rPr lang="sv-FI" sz="2600" dirty="0" err="1"/>
              <a:t>Suunnitteluajan</a:t>
            </a:r>
            <a:r>
              <a:rPr lang="sv-FI" sz="2600" dirty="0"/>
              <a:t> </a:t>
            </a:r>
            <a:r>
              <a:rPr lang="sv-FI" sz="2600" dirty="0" err="1"/>
              <a:t>puute</a:t>
            </a:r>
            <a:br>
              <a:rPr lang="sv-FI" sz="2600" dirty="0"/>
            </a:br>
            <a:r>
              <a:rPr lang="sv-FI" sz="2600" dirty="0"/>
              <a:t>• </a:t>
            </a:r>
            <a:r>
              <a:rPr lang="sv-FI" sz="2600" dirty="0" err="1"/>
              <a:t>Riittämättömät</a:t>
            </a:r>
            <a:r>
              <a:rPr lang="sv-FI" sz="2600" dirty="0"/>
              <a:t> </a:t>
            </a:r>
            <a:r>
              <a:rPr lang="sv-FI" sz="2600" dirty="0" err="1"/>
              <a:t>tilat</a:t>
            </a:r>
            <a:r>
              <a:rPr lang="sv-FI" sz="2600" dirty="0"/>
              <a:t> ja </a:t>
            </a:r>
            <a:r>
              <a:rPr lang="sv-FI" sz="2600" dirty="0" err="1"/>
              <a:t>välineet</a:t>
            </a:r>
            <a:br>
              <a:rPr lang="sv-FI" sz="2600" dirty="0"/>
            </a:br>
            <a:r>
              <a:rPr lang="sv-FI" sz="2600" dirty="0"/>
              <a:t>• </a:t>
            </a:r>
            <a:r>
              <a:rPr lang="sv-FI" sz="2600" dirty="0" err="1"/>
              <a:t>Riittämätön</a:t>
            </a:r>
            <a:r>
              <a:rPr lang="sv-FI" sz="2600" dirty="0"/>
              <a:t> </a:t>
            </a:r>
            <a:r>
              <a:rPr lang="sv-FI" sz="2600" dirty="0" err="1"/>
              <a:t>kollegiaalinen</a:t>
            </a:r>
            <a:r>
              <a:rPr lang="sv-FI" sz="2600" dirty="0"/>
              <a:t> </a:t>
            </a:r>
            <a:r>
              <a:rPr lang="sv-FI" sz="2600" dirty="0" err="1"/>
              <a:t>tuki</a:t>
            </a:r>
            <a:endParaRPr lang="sv-FI" sz="2600" dirty="0"/>
          </a:p>
          <a:p>
            <a:pPr marL="0" indent="0">
              <a:buNone/>
            </a:pPr>
            <a:endParaRPr lang="sv-FI" sz="2600" dirty="0"/>
          </a:p>
          <a:p>
            <a:pPr lvl="0"/>
            <a:endParaRPr lang="sv-FI" sz="2600" dirty="0"/>
          </a:p>
        </p:txBody>
      </p:sp>
    </p:spTree>
    <p:extLst>
      <p:ext uri="{BB962C8B-B14F-4D97-AF65-F5344CB8AC3E}">
        <p14:creationId xmlns:p14="http://schemas.microsoft.com/office/powerpoint/2010/main" val="3063100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11E49B-EAF7-0AD1-4745-55B1441A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v-FI" sz="3700" dirty="0" err="1">
                <a:solidFill>
                  <a:srgbClr val="FFFFFF"/>
                </a:solidFill>
              </a:rPr>
              <a:t>Liikunnan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integroiminen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osaksi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koulun</a:t>
            </a:r>
            <a:r>
              <a:rPr lang="sv-FI" sz="3700" dirty="0">
                <a:solidFill>
                  <a:srgbClr val="FFFFFF"/>
                </a:solidFill>
              </a:rPr>
              <a:t> </a:t>
            </a:r>
            <a:r>
              <a:rPr lang="sv-FI" sz="3700" dirty="0" err="1">
                <a:solidFill>
                  <a:srgbClr val="FFFFFF"/>
                </a:solidFill>
              </a:rPr>
              <a:t>toimintaa</a:t>
            </a:r>
            <a:endParaRPr lang="sv-FI" sz="37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96C67-4818-1509-048D-92A8FD757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FI" sz="2400" b="1" i="1" dirty="0"/>
              <a:t>1) </a:t>
            </a:r>
            <a:r>
              <a:rPr lang="sv-FI" sz="2400" i="1" dirty="0" err="1"/>
              <a:t>Tietoisuuden</a:t>
            </a:r>
            <a:r>
              <a:rPr lang="sv-FI" sz="2400" i="1" dirty="0"/>
              <a:t> </a:t>
            </a:r>
            <a:r>
              <a:rPr lang="sv-FI" sz="2400" i="1" dirty="0" err="1"/>
              <a:t>lisääminen</a:t>
            </a:r>
            <a:r>
              <a:rPr lang="sv-FI" sz="2400" dirty="0"/>
              <a:t> – </a:t>
            </a:r>
            <a:r>
              <a:rPr lang="sv-FI" sz="2400" dirty="0" err="1"/>
              <a:t>kokeilemalla</a:t>
            </a:r>
            <a:r>
              <a:rPr lang="sv-FI" sz="2400" dirty="0"/>
              <a:t> </a:t>
            </a:r>
            <a:r>
              <a:rPr lang="sv-FI" sz="2400" dirty="0" err="1"/>
              <a:t>toimintaa</a:t>
            </a:r>
            <a:r>
              <a:rPr lang="sv-FI" sz="2400" dirty="0"/>
              <a:t> </a:t>
            </a:r>
            <a:r>
              <a:rPr lang="sv-FI" sz="2400" dirty="0" err="1"/>
              <a:t>käytännössä</a:t>
            </a:r>
            <a:r>
              <a:rPr lang="sv-FI" sz="2400" dirty="0"/>
              <a:t> </a:t>
            </a:r>
            <a:r>
              <a:rPr lang="sv-FI" sz="2400" dirty="0" err="1"/>
              <a:t>luokkahuoneessa</a:t>
            </a:r>
            <a:r>
              <a:rPr lang="sv-FI" sz="2400" dirty="0"/>
              <a:t> (</a:t>
            </a:r>
            <a:r>
              <a:rPr lang="sv-FI" sz="2400" dirty="0" err="1"/>
              <a:t>myönteiset</a:t>
            </a:r>
            <a:r>
              <a:rPr lang="sv-FI" sz="2400" dirty="0"/>
              <a:t> </a:t>
            </a:r>
            <a:r>
              <a:rPr lang="sv-FI" sz="2400" dirty="0" err="1"/>
              <a:t>kokemukset</a:t>
            </a:r>
            <a:r>
              <a:rPr lang="sv-FI" sz="2400" dirty="0"/>
              <a:t>!).</a:t>
            </a:r>
          </a:p>
          <a:p>
            <a:pPr marL="0" indent="0">
              <a:buNone/>
            </a:pPr>
            <a:endParaRPr lang="sv-FI" sz="2400" i="1" dirty="0"/>
          </a:p>
          <a:p>
            <a:pPr marL="0" indent="0">
              <a:buNone/>
            </a:pPr>
            <a:r>
              <a:rPr lang="sv-FI" sz="2400" b="1" i="1" dirty="0"/>
              <a:t>2) </a:t>
            </a:r>
            <a:r>
              <a:rPr lang="sv-FI" sz="2400" i="1" dirty="0" err="1"/>
              <a:t>Laajennettu</a:t>
            </a:r>
            <a:r>
              <a:rPr lang="sv-FI" sz="2400" i="1" dirty="0"/>
              <a:t> </a:t>
            </a:r>
            <a:r>
              <a:rPr lang="sv-FI" sz="2400" i="1" dirty="0" err="1"/>
              <a:t>käyttöönotto</a:t>
            </a:r>
            <a:r>
              <a:rPr lang="sv-FI" sz="2400" dirty="0"/>
              <a:t> </a:t>
            </a:r>
          </a:p>
          <a:p>
            <a:pPr marL="0" indent="0">
              <a:buNone/>
            </a:pPr>
            <a:r>
              <a:rPr lang="sv-FI" sz="2400" dirty="0"/>
              <a:t>→ </a:t>
            </a:r>
            <a:r>
              <a:rPr lang="sv-FI" sz="2400" dirty="0" err="1"/>
              <a:t>koululle</a:t>
            </a:r>
            <a:r>
              <a:rPr lang="sv-FI" sz="2400" dirty="0"/>
              <a:t> </a:t>
            </a:r>
            <a:r>
              <a:rPr lang="sv-FI" sz="2400" dirty="0" err="1"/>
              <a:t>nimetään</a:t>
            </a:r>
            <a:r>
              <a:rPr lang="sv-FI" sz="2400" dirty="0"/>
              <a:t> </a:t>
            </a:r>
            <a:r>
              <a:rPr lang="sv-FI" sz="2400" dirty="0" err="1"/>
              <a:t>liikunta-koordinaattori</a:t>
            </a:r>
            <a:r>
              <a:rPr lang="sv-FI" sz="2400" dirty="0"/>
              <a:t> tai -</a:t>
            </a:r>
            <a:r>
              <a:rPr lang="sv-FI" sz="2400" dirty="0" err="1"/>
              <a:t>tiimi</a:t>
            </a:r>
            <a:r>
              <a:rPr lang="sv-FI" sz="2400" dirty="0"/>
              <a:t>, </a:t>
            </a:r>
            <a:r>
              <a:rPr lang="sv-FI" sz="2400" dirty="0" err="1"/>
              <a:t>joilla</a:t>
            </a:r>
            <a:r>
              <a:rPr lang="sv-FI" sz="2400" dirty="0"/>
              <a:t> </a:t>
            </a:r>
            <a:r>
              <a:rPr lang="sv-FI" sz="2400" dirty="0" err="1"/>
              <a:t>mahdollisuuksia</a:t>
            </a:r>
            <a:r>
              <a:rPr lang="sv-FI" sz="2400" dirty="0"/>
              <a:t> </a:t>
            </a:r>
            <a:r>
              <a:rPr lang="sv-FI" sz="2400" dirty="0" err="1"/>
              <a:t>osallistua</a:t>
            </a:r>
            <a:r>
              <a:rPr lang="sv-FI" sz="2400" dirty="0"/>
              <a:t> </a:t>
            </a:r>
            <a:r>
              <a:rPr lang="sv-FI" sz="2400" dirty="0" err="1"/>
              <a:t>täydennyskoulutukseen</a:t>
            </a:r>
            <a:r>
              <a:rPr lang="sv-FI" sz="2400" dirty="0"/>
              <a:t> ja </a:t>
            </a:r>
            <a:r>
              <a:rPr lang="sv-FI" sz="2400" dirty="0" err="1"/>
              <a:t>osaamisen</a:t>
            </a:r>
            <a:r>
              <a:rPr lang="sv-FI" sz="2400" dirty="0"/>
              <a:t> </a:t>
            </a:r>
            <a:r>
              <a:rPr lang="sv-FI" sz="2400" dirty="0" err="1"/>
              <a:t>kehittämiseen</a:t>
            </a:r>
            <a:r>
              <a:rPr lang="sv-FI" sz="2400" dirty="0"/>
              <a:t>. </a:t>
            </a:r>
            <a:r>
              <a:rPr lang="sv-FI" sz="2400" dirty="0" err="1"/>
              <a:t>Koordinaattori</a:t>
            </a:r>
            <a:r>
              <a:rPr lang="sv-FI" sz="2400" dirty="0"/>
              <a:t> </a:t>
            </a:r>
            <a:r>
              <a:rPr lang="sv-FI" sz="2400" dirty="0" err="1"/>
              <a:t>toimii</a:t>
            </a:r>
            <a:r>
              <a:rPr lang="sv-FI" sz="2400" dirty="0"/>
              <a:t> </a:t>
            </a:r>
            <a:r>
              <a:rPr lang="sv-FI" sz="2400" dirty="0" err="1"/>
              <a:t>esimerkkinä</a:t>
            </a:r>
            <a:r>
              <a:rPr lang="sv-FI" sz="2400" dirty="0"/>
              <a:t> ja </a:t>
            </a:r>
            <a:r>
              <a:rPr lang="sv-FI" sz="2400" dirty="0" err="1"/>
              <a:t>tarjoaa</a:t>
            </a:r>
            <a:r>
              <a:rPr lang="sv-FI" sz="2400" dirty="0"/>
              <a:t> </a:t>
            </a:r>
            <a:r>
              <a:rPr lang="sv-FI" sz="2400" dirty="0" err="1"/>
              <a:t>kollegiaalista</a:t>
            </a:r>
            <a:r>
              <a:rPr lang="sv-FI" sz="2400" dirty="0"/>
              <a:t> </a:t>
            </a:r>
            <a:r>
              <a:rPr lang="sv-FI" sz="2400" dirty="0" err="1"/>
              <a:t>tukea</a:t>
            </a:r>
            <a:r>
              <a:rPr lang="sv-FI" sz="2400" dirty="0"/>
              <a:t> ja </a:t>
            </a:r>
            <a:r>
              <a:rPr lang="sv-FI" sz="2400" dirty="0" err="1"/>
              <a:t>ohjausta</a:t>
            </a:r>
            <a:r>
              <a:rPr lang="sv-FI" sz="2400" dirty="0"/>
              <a:t>.</a:t>
            </a:r>
          </a:p>
          <a:p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3012597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0F5E-0967-3BFE-B765-E5E52C693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75104"/>
          </a:xfrm>
        </p:spPr>
        <p:txBody>
          <a:bodyPr>
            <a:normAutofit fontScale="90000"/>
          </a:bodyPr>
          <a:lstStyle/>
          <a:p>
            <a:pPr algn="ctr"/>
            <a:r>
              <a:rPr lang="sv-FI" sz="3200" b="1" dirty="0" err="1"/>
              <a:t>Liikunnan</a:t>
            </a:r>
            <a:r>
              <a:rPr lang="sv-FI" sz="3200" b="1" dirty="0"/>
              <a:t> </a:t>
            </a:r>
            <a:r>
              <a:rPr lang="sv-FI" sz="3200" b="1" dirty="0" err="1"/>
              <a:t>integroiminen</a:t>
            </a:r>
            <a:r>
              <a:rPr lang="sv-FI" sz="3200" b="1" dirty="0"/>
              <a:t> </a:t>
            </a:r>
            <a:r>
              <a:rPr lang="sv-FI" sz="3200" b="1" dirty="0" err="1"/>
              <a:t>osaksi</a:t>
            </a:r>
            <a:r>
              <a:rPr lang="sv-FI" sz="3200" b="1" dirty="0"/>
              <a:t> </a:t>
            </a:r>
            <a:r>
              <a:rPr lang="sv-FI" sz="3200" b="1" dirty="0" err="1"/>
              <a:t>opettajakoulutusta</a:t>
            </a:r>
            <a:r>
              <a:rPr lang="sv-FI" sz="3200" b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FD508-9CAB-59B5-1B73-76804F94D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1012372"/>
            <a:ext cx="11789229" cy="559525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FI" sz="3200" b="1" dirty="0"/>
              <a:t>Learning by </a:t>
            </a:r>
            <a:r>
              <a:rPr lang="sv-FI" sz="3200" b="1" dirty="0" err="1"/>
              <a:t>Moving</a:t>
            </a:r>
            <a:r>
              <a:rPr lang="sv-FI" sz="3200" b="1" dirty="0"/>
              <a:t> (</a:t>
            </a:r>
            <a:r>
              <a:rPr lang="sv-FI" sz="3200" b="1" dirty="0" err="1"/>
              <a:t>LbM</a:t>
            </a:r>
            <a:r>
              <a:rPr lang="sv-FI" sz="3200" b="1" dirty="0"/>
              <a:t>) - </a:t>
            </a:r>
            <a:r>
              <a:rPr lang="sv-FI" sz="3200" b="1" dirty="0" err="1"/>
              <a:t>o</a:t>
            </a:r>
            <a:r>
              <a:rPr lang="sv-FI" sz="3200" dirty="0" err="1"/>
              <a:t>sana</a:t>
            </a:r>
            <a:r>
              <a:rPr lang="sv-FI" sz="3200" dirty="0"/>
              <a:t> </a:t>
            </a:r>
            <a:r>
              <a:rPr lang="sv-FI" sz="3200" dirty="0" err="1"/>
              <a:t>aineenopettajien</a:t>
            </a:r>
            <a:r>
              <a:rPr lang="sv-FI" sz="3200" dirty="0"/>
              <a:t> </a:t>
            </a:r>
            <a:r>
              <a:rPr lang="sv-FI" sz="3200" dirty="0" err="1"/>
              <a:t>päättöharjoitteluun</a:t>
            </a:r>
            <a:r>
              <a:rPr lang="sv-FI" sz="3200" dirty="0"/>
              <a:t> </a:t>
            </a:r>
            <a:r>
              <a:rPr lang="sv-FI" sz="3200" dirty="0" err="1"/>
              <a:t>sisältyviä</a:t>
            </a:r>
            <a:r>
              <a:rPr lang="sv-FI" sz="3200" dirty="0"/>
              <a:t> </a:t>
            </a:r>
            <a:r>
              <a:rPr lang="sv-FI" sz="3200" dirty="0" err="1"/>
              <a:t>yhteisiä</a:t>
            </a:r>
            <a:r>
              <a:rPr lang="sv-FI" sz="3200" dirty="0"/>
              <a:t> </a:t>
            </a:r>
            <a:r>
              <a:rPr lang="sv-FI" sz="3200" dirty="0" err="1"/>
              <a:t>pedagogisia</a:t>
            </a:r>
            <a:r>
              <a:rPr lang="sv-FI" sz="3200" dirty="0"/>
              <a:t> </a:t>
            </a:r>
            <a:r>
              <a:rPr lang="sv-FI" sz="3200" dirty="0" err="1"/>
              <a:t>opintoja</a:t>
            </a:r>
            <a:endParaRPr lang="sv-FI" sz="3200" b="1" dirty="0"/>
          </a:p>
          <a:p>
            <a:pPr marL="0" indent="0">
              <a:lnSpc>
                <a:spcPct val="120000"/>
              </a:lnSpc>
              <a:buNone/>
            </a:pPr>
            <a:r>
              <a:rPr lang="sv-FI" sz="3200" b="1" dirty="0"/>
              <a:t>🎯 </a:t>
            </a:r>
            <a:r>
              <a:rPr lang="sv-FI" sz="3200" b="1" dirty="0" err="1"/>
              <a:t>Tavoite</a:t>
            </a:r>
            <a:r>
              <a:rPr lang="sv-FI" sz="3200" b="1" dirty="0"/>
              <a:t> - </a:t>
            </a:r>
            <a:r>
              <a:rPr lang="sv-FI" sz="3200" dirty="0" err="1"/>
              <a:t>Valmistaa</a:t>
            </a:r>
            <a:r>
              <a:rPr lang="sv-FI" sz="3200" dirty="0"/>
              <a:t> </a:t>
            </a:r>
            <a:r>
              <a:rPr lang="sv-FI" sz="3200" dirty="0" err="1"/>
              <a:t>tulevia</a:t>
            </a:r>
            <a:r>
              <a:rPr lang="sv-FI" sz="3200" dirty="0"/>
              <a:t> </a:t>
            </a:r>
            <a:r>
              <a:rPr lang="sv-FI" sz="3200" dirty="0" err="1"/>
              <a:t>aineenopettajia</a:t>
            </a:r>
            <a:r>
              <a:rPr lang="sv-FI" sz="3200" dirty="0"/>
              <a:t> </a:t>
            </a:r>
            <a:r>
              <a:rPr lang="sv-FI" sz="3200" dirty="0" err="1"/>
              <a:t>hyödyntämään</a:t>
            </a:r>
            <a:r>
              <a:rPr lang="sv-FI" sz="3200" dirty="0"/>
              <a:t> </a:t>
            </a:r>
            <a:r>
              <a:rPr lang="sv-FI" sz="3200" b="1" dirty="0" err="1"/>
              <a:t>liikettä</a:t>
            </a:r>
            <a:r>
              <a:rPr lang="sv-FI" sz="3200" b="1" dirty="0"/>
              <a:t> </a:t>
            </a:r>
            <a:r>
              <a:rPr lang="sv-FI" sz="3200" b="1" dirty="0" err="1"/>
              <a:t>osana</a:t>
            </a:r>
            <a:r>
              <a:rPr lang="sv-FI" sz="3200" b="1" dirty="0"/>
              <a:t> </a:t>
            </a:r>
            <a:r>
              <a:rPr lang="sv-FI" sz="3200" b="1" dirty="0" err="1"/>
              <a:t>opetusta</a:t>
            </a:r>
            <a:r>
              <a:rPr lang="sv-FI" sz="3200" dirty="0"/>
              <a:t> </a:t>
            </a:r>
            <a:r>
              <a:rPr lang="sv-FI" sz="3200" dirty="0" err="1"/>
              <a:t>kevään</a:t>
            </a:r>
            <a:r>
              <a:rPr lang="sv-FI" sz="3200" dirty="0"/>
              <a:t> </a:t>
            </a:r>
            <a:r>
              <a:rPr lang="sv-FI" sz="3200" dirty="0" err="1"/>
              <a:t>päättöharjoittelun</a:t>
            </a:r>
            <a:r>
              <a:rPr lang="sv-FI" sz="3200" dirty="0"/>
              <a:t> </a:t>
            </a:r>
            <a:r>
              <a:rPr lang="sv-FI" sz="3200" dirty="0" err="1"/>
              <a:t>aikana</a:t>
            </a:r>
            <a:r>
              <a:rPr lang="sv-FI" sz="3200" dirty="0"/>
              <a:t>.</a:t>
            </a:r>
            <a:endParaRPr lang="sv-FI" sz="3200" b="1" dirty="0"/>
          </a:p>
          <a:p>
            <a:pPr marL="0" indent="0">
              <a:lnSpc>
                <a:spcPct val="120000"/>
              </a:lnSpc>
              <a:buNone/>
            </a:pPr>
            <a:r>
              <a:rPr lang="sv-FI" sz="3200" b="1" dirty="0"/>
              <a:t>① ½ </a:t>
            </a:r>
            <a:r>
              <a:rPr lang="sv-FI" sz="3200" b="1" dirty="0" err="1"/>
              <a:t>päivän</a:t>
            </a:r>
            <a:r>
              <a:rPr lang="sv-FI" sz="3200" b="1" dirty="0"/>
              <a:t> </a:t>
            </a:r>
            <a:r>
              <a:rPr lang="sv-FI" sz="3200" b="1" dirty="0" err="1"/>
              <a:t>aloitustyöpaja</a:t>
            </a:r>
            <a:r>
              <a:rPr lang="sv-FI" sz="3200" b="1" dirty="0"/>
              <a:t>: </a:t>
            </a:r>
            <a:r>
              <a:rPr lang="sv-FI" sz="3200" dirty="0"/>
              <a:t>(</a:t>
            </a:r>
            <a:r>
              <a:rPr lang="sv-FI" sz="3200" i="1" dirty="0" err="1"/>
              <a:t>Lukukauden</a:t>
            </a:r>
            <a:r>
              <a:rPr lang="sv-FI" sz="3200" i="1" dirty="0"/>
              <a:t> </a:t>
            </a:r>
            <a:r>
              <a:rPr lang="sv-FI" sz="3200" i="1" dirty="0" err="1"/>
              <a:t>alussa</a:t>
            </a:r>
            <a:r>
              <a:rPr lang="sv-FI" sz="3200" i="1" dirty="0"/>
              <a:t> – </a:t>
            </a:r>
            <a:r>
              <a:rPr lang="sv-FI" sz="3200" i="1" dirty="0" err="1"/>
              <a:t>asiantuntijaluennoitsijat</a:t>
            </a:r>
            <a:r>
              <a:rPr lang="sv-FI" sz="3200" i="1" dirty="0"/>
              <a:t>) </a:t>
            </a:r>
            <a:r>
              <a:rPr lang="sv-FI" sz="3200" dirty="0"/>
              <a:t>→ • LI </a:t>
            </a:r>
            <a:r>
              <a:rPr lang="sv-FI" sz="3200" dirty="0" err="1"/>
              <a:t>eri</a:t>
            </a:r>
            <a:r>
              <a:rPr lang="sv-FI" sz="3200" dirty="0"/>
              <a:t> </a:t>
            </a:r>
            <a:r>
              <a:rPr lang="sv-FI" sz="3200" dirty="0" err="1"/>
              <a:t>muodot</a:t>
            </a:r>
            <a:r>
              <a:rPr lang="sv-FI" sz="3200" dirty="0"/>
              <a:t> • </a:t>
            </a:r>
            <a:r>
              <a:rPr lang="sv-FI" sz="3200" dirty="0" err="1"/>
              <a:t>käytännön</a:t>
            </a:r>
            <a:r>
              <a:rPr lang="sv-FI" sz="3200" dirty="0"/>
              <a:t> </a:t>
            </a:r>
            <a:r>
              <a:rPr lang="sv-FI" sz="3200" dirty="0" err="1"/>
              <a:t>ideat</a:t>
            </a:r>
            <a:endParaRPr lang="sv-FI" sz="3200" dirty="0"/>
          </a:p>
          <a:p>
            <a:pPr marL="0" indent="0">
              <a:lnSpc>
                <a:spcPct val="120000"/>
              </a:lnSpc>
              <a:buNone/>
            </a:pPr>
            <a:endParaRPr lang="sv-FI" sz="3200" dirty="0"/>
          </a:p>
          <a:p>
            <a:pPr marL="0" indent="0">
              <a:lnSpc>
                <a:spcPct val="120000"/>
              </a:lnSpc>
              <a:buNone/>
            </a:pPr>
            <a:r>
              <a:rPr lang="sv-FI" sz="3200" b="1" dirty="0"/>
              <a:t>② </a:t>
            </a:r>
            <a:r>
              <a:rPr lang="sv-FI" sz="3200" b="1" dirty="0" err="1"/>
              <a:t>Mentorointi</a:t>
            </a:r>
            <a:r>
              <a:rPr lang="sv-FI" sz="3200" b="1" dirty="0"/>
              <a:t> - </a:t>
            </a:r>
            <a:r>
              <a:rPr lang="sv-FI" sz="3200" i="1" dirty="0" err="1"/>
              <a:t>Liikunnan</a:t>
            </a:r>
            <a:r>
              <a:rPr lang="sv-FI" sz="3200" i="1" dirty="0"/>
              <a:t> ja </a:t>
            </a:r>
            <a:r>
              <a:rPr lang="sv-FI" sz="3200" i="1" dirty="0" err="1"/>
              <a:t>terveystiedon</a:t>
            </a:r>
            <a:r>
              <a:rPr lang="sv-FI" sz="3200" i="1" dirty="0"/>
              <a:t> </a:t>
            </a:r>
            <a:r>
              <a:rPr lang="sv-FI" sz="3200" i="1" dirty="0" err="1"/>
              <a:t>opiskelijat</a:t>
            </a:r>
            <a:r>
              <a:rPr lang="sv-FI" sz="3200" i="1" dirty="0"/>
              <a:t> </a:t>
            </a:r>
            <a:r>
              <a:rPr lang="sv-FI" sz="3200" i="1" dirty="0" err="1"/>
              <a:t>toimivat</a:t>
            </a:r>
            <a:r>
              <a:rPr lang="sv-FI" sz="3200" i="1" dirty="0"/>
              <a:t> </a:t>
            </a:r>
            <a:r>
              <a:rPr lang="sv-FI" sz="3200" i="1" dirty="0" err="1"/>
              <a:t>vertaistutoreina</a:t>
            </a:r>
            <a:r>
              <a:rPr lang="sv-FI" sz="3200" i="1" dirty="0"/>
              <a:t> (</a:t>
            </a:r>
            <a:r>
              <a:rPr lang="sv-FI" sz="3200" b="1" dirty="0"/>
              <a:t>6 </a:t>
            </a:r>
            <a:r>
              <a:rPr lang="sv-FI" sz="3200" b="1" dirty="0" err="1"/>
              <a:t>tunnin</a:t>
            </a:r>
            <a:r>
              <a:rPr lang="sv-FI" sz="3200" b="1" dirty="0"/>
              <a:t> </a:t>
            </a:r>
            <a:r>
              <a:rPr lang="sv-FI" sz="3200" b="1" dirty="0" err="1"/>
              <a:t>perehdytys</a:t>
            </a:r>
            <a:r>
              <a:rPr lang="sv-FI" sz="3200" b="1" dirty="0"/>
              <a:t>)</a:t>
            </a:r>
            <a:r>
              <a:rPr lang="sv-FI" sz="3200" dirty="0"/>
              <a:t>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à"/>
            </a:pPr>
            <a:r>
              <a:rPr lang="sv-FI" sz="3200" dirty="0" err="1"/>
              <a:t>tapaaminen</a:t>
            </a:r>
            <a:r>
              <a:rPr lang="sv-FI" sz="3200" dirty="0"/>
              <a:t> </a:t>
            </a:r>
            <a:r>
              <a:rPr lang="sv-FI" sz="3200" dirty="0" err="1"/>
              <a:t>aineenopettajaopiskelijoiden</a:t>
            </a:r>
            <a:r>
              <a:rPr lang="sv-FI" sz="3200" dirty="0"/>
              <a:t> </a:t>
            </a:r>
            <a:r>
              <a:rPr lang="sv-FI" sz="3200" dirty="0" err="1"/>
              <a:t>kanssa</a:t>
            </a:r>
            <a:r>
              <a:rPr lang="sv-FI" sz="3200" dirty="0"/>
              <a:t> </a:t>
            </a:r>
            <a:r>
              <a:rPr lang="sv-FI" sz="3200" dirty="0" err="1"/>
              <a:t>työpajan</a:t>
            </a:r>
            <a:r>
              <a:rPr lang="sv-FI" sz="3200" dirty="0"/>
              <a:t> </a:t>
            </a:r>
            <a:r>
              <a:rPr lang="sv-FI" sz="3200" dirty="0" err="1"/>
              <a:t>jälkeen</a:t>
            </a:r>
            <a:r>
              <a:rPr lang="sv-FI" sz="3200" dirty="0"/>
              <a:t>.  → </a:t>
            </a:r>
            <a:r>
              <a:rPr lang="sv-FI" sz="3200" dirty="0" err="1"/>
              <a:t>materiaalien</a:t>
            </a:r>
            <a:r>
              <a:rPr lang="sv-FI" sz="3200" dirty="0"/>
              <a:t> jakaminen ja </a:t>
            </a:r>
            <a:r>
              <a:rPr lang="sv-FI" sz="3200" dirty="0" err="1"/>
              <a:t>tuntien</a:t>
            </a:r>
            <a:r>
              <a:rPr lang="sv-FI" sz="3200" dirty="0"/>
              <a:t> </a:t>
            </a:r>
            <a:r>
              <a:rPr lang="sv-FI" sz="3200" dirty="0" err="1"/>
              <a:t>suunnittelu</a:t>
            </a:r>
            <a:endParaRPr lang="sv-FI" sz="3200" dirty="0"/>
          </a:p>
          <a:p>
            <a:pPr marL="0" indent="0">
              <a:lnSpc>
                <a:spcPct val="120000"/>
              </a:lnSpc>
              <a:buNone/>
            </a:pPr>
            <a:endParaRPr lang="sv-FI" sz="3200" dirty="0"/>
          </a:p>
          <a:p>
            <a:pPr marL="0" indent="0">
              <a:lnSpc>
                <a:spcPct val="120000"/>
              </a:lnSpc>
              <a:buNone/>
            </a:pPr>
            <a:r>
              <a:rPr lang="sv-FI" sz="3200" b="1" dirty="0"/>
              <a:t>③ </a:t>
            </a:r>
            <a:r>
              <a:rPr lang="sv-FI" sz="3200" b="1" dirty="0" err="1"/>
              <a:t>Opetusharjoittelu</a:t>
            </a:r>
            <a:r>
              <a:rPr lang="sv-FI" sz="3200" b="1" dirty="0"/>
              <a:t> – </a:t>
            </a:r>
            <a:r>
              <a:rPr lang="sv-FI" sz="3200" dirty="0"/>
              <a:t>(</a:t>
            </a:r>
            <a:r>
              <a:rPr lang="sv-FI" sz="3200" i="1" dirty="0" err="1"/>
              <a:t>kevätlukukauden</a:t>
            </a:r>
            <a:r>
              <a:rPr lang="sv-FI" sz="3200" i="1" dirty="0"/>
              <a:t> </a:t>
            </a:r>
            <a:r>
              <a:rPr lang="sv-FI" sz="3200" i="1" dirty="0" err="1"/>
              <a:t>aikana</a:t>
            </a:r>
            <a:r>
              <a:rPr lang="sv-FI" sz="3200" i="1" dirty="0"/>
              <a:t>) </a:t>
            </a:r>
            <a:r>
              <a:rPr lang="sv-FI" sz="3200" dirty="0"/>
              <a:t>→ </a:t>
            </a:r>
            <a:r>
              <a:rPr lang="sv-FI" sz="3200" dirty="0" err="1"/>
              <a:t>Aineenopettajaopiskelijat</a:t>
            </a:r>
            <a:r>
              <a:rPr lang="sv-FI" sz="3200" dirty="0"/>
              <a:t> </a:t>
            </a:r>
            <a:r>
              <a:rPr lang="sv-FI" sz="3200" dirty="0" err="1"/>
              <a:t>toteuttavat</a:t>
            </a:r>
            <a:r>
              <a:rPr lang="sv-FI" sz="3200" dirty="0"/>
              <a:t> </a:t>
            </a:r>
            <a:r>
              <a:rPr lang="sv-FI" sz="3200" b="1" dirty="0" err="1"/>
              <a:t>vähintään</a:t>
            </a:r>
            <a:r>
              <a:rPr lang="sv-FI" sz="3200" b="1" dirty="0"/>
              <a:t> 2 LI-</a:t>
            </a:r>
            <a:r>
              <a:rPr lang="sv-FI" sz="3200" b="1" dirty="0" err="1"/>
              <a:t>oppituntia</a:t>
            </a:r>
            <a:r>
              <a:rPr lang="sv-FI" sz="3200" b="1" dirty="0"/>
              <a:t> 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sv-FI" sz="3200" dirty="0"/>
            </a:br>
            <a:r>
              <a:rPr lang="sv-FI" sz="3200" b="1" dirty="0"/>
              <a:t>④ </a:t>
            </a:r>
            <a:r>
              <a:rPr lang="sv-FI" sz="3200" b="1" dirty="0" err="1"/>
              <a:t>Mentorointitapaaminen</a:t>
            </a:r>
            <a:r>
              <a:rPr lang="sv-FI" sz="3200" b="1" dirty="0"/>
              <a:t>- </a:t>
            </a:r>
            <a:r>
              <a:rPr lang="sv-FI" sz="3200" i="1" dirty="0"/>
              <a:t>(LI-</a:t>
            </a:r>
            <a:r>
              <a:rPr lang="sv-FI" sz="3200" i="1" dirty="0" err="1"/>
              <a:t>oppitunnin</a:t>
            </a:r>
            <a:r>
              <a:rPr lang="sv-FI" sz="3200" i="1" dirty="0"/>
              <a:t> </a:t>
            </a:r>
            <a:r>
              <a:rPr lang="sv-FI" sz="3200" i="1" dirty="0" err="1"/>
              <a:t>jälkeen</a:t>
            </a:r>
            <a:r>
              <a:rPr lang="sv-FI" sz="3200" i="1" dirty="0"/>
              <a:t> </a:t>
            </a:r>
            <a:r>
              <a:rPr lang="sv-FI" sz="3200" i="1" dirty="0" err="1"/>
              <a:t>opetusharjoittelussa</a:t>
            </a:r>
            <a:r>
              <a:rPr lang="sv-FI" sz="3200" i="1" dirty="0"/>
              <a:t>) </a:t>
            </a:r>
            <a:r>
              <a:rPr lang="sv-FI" sz="3200" dirty="0"/>
              <a:t>→ </a:t>
            </a:r>
            <a:r>
              <a:rPr lang="sv-FI" sz="3200" dirty="0" err="1"/>
              <a:t>keskustelu</a:t>
            </a:r>
            <a:r>
              <a:rPr lang="sv-FI" sz="3200" dirty="0"/>
              <a:t> • </a:t>
            </a:r>
            <a:r>
              <a:rPr lang="sv-FI" sz="3200" dirty="0" err="1"/>
              <a:t>palaute</a:t>
            </a:r>
            <a:r>
              <a:rPr lang="sv-FI" sz="3200" dirty="0"/>
              <a:t> </a:t>
            </a:r>
            <a:r>
              <a:rPr lang="sv-FI" sz="3200" dirty="0" err="1"/>
              <a:t>mentorilta</a:t>
            </a:r>
            <a:r>
              <a:rPr lang="sv-FI" sz="3200" dirty="0"/>
              <a:t> </a:t>
            </a:r>
          </a:p>
          <a:p>
            <a:pPr marL="0" indent="0">
              <a:lnSpc>
                <a:spcPct val="120000"/>
              </a:lnSpc>
              <a:buNone/>
            </a:pPr>
            <a:endParaRPr lang="sv-FI" sz="3200" dirty="0"/>
          </a:p>
          <a:p>
            <a:pPr marL="0" indent="0">
              <a:lnSpc>
                <a:spcPct val="120000"/>
              </a:lnSpc>
              <a:buNone/>
            </a:pPr>
            <a:r>
              <a:rPr lang="sv-FI" sz="3200" b="1" dirty="0"/>
              <a:t>⑤ </a:t>
            </a:r>
            <a:r>
              <a:rPr lang="sv-FI" sz="3200" b="1" dirty="0" err="1"/>
              <a:t>Loppuseminaari</a:t>
            </a:r>
            <a:r>
              <a:rPr lang="sv-FI" sz="3200" b="1" dirty="0"/>
              <a:t> (</a:t>
            </a:r>
            <a:r>
              <a:rPr lang="sv-FI" sz="3200" i="1" dirty="0"/>
              <a:t>2 </a:t>
            </a:r>
            <a:r>
              <a:rPr lang="sv-FI" sz="3200" i="1" dirty="0" err="1"/>
              <a:t>tunnin</a:t>
            </a:r>
            <a:r>
              <a:rPr lang="sv-FI" sz="3200" i="1" dirty="0"/>
              <a:t> </a:t>
            </a:r>
            <a:r>
              <a:rPr lang="sv-FI" sz="3200" i="1" dirty="0" err="1"/>
              <a:t>työpaja</a:t>
            </a:r>
            <a:r>
              <a:rPr lang="sv-FI" sz="3200" i="1" dirty="0"/>
              <a:t>) </a:t>
            </a:r>
            <a:r>
              <a:rPr lang="sv-FI" sz="3200" dirty="0"/>
              <a:t>→ </a:t>
            </a:r>
            <a:r>
              <a:rPr lang="sv-FI" sz="3200" dirty="0" err="1"/>
              <a:t>Kokemusten</a:t>
            </a:r>
            <a:r>
              <a:rPr lang="sv-FI" sz="3200" dirty="0"/>
              <a:t> jakaminen </a:t>
            </a:r>
            <a:r>
              <a:rPr lang="sv-FI" sz="3200" dirty="0" err="1"/>
              <a:t>mentoreiden</a:t>
            </a:r>
            <a:r>
              <a:rPr lang="sv-FI" sz="3200" dirty="0"/>
              <a:t> ja </a:t>
            </a:r>
            <a:r>
              <a:rPr lang="sv-FI" sz="3200" dirty="0" err="1"/>
              <a:t>aineenopettajaopiskelijoiden</a:t>
            </a:r>
            <a:r>
              <a:rPr lang="sv-FI" sz="3200" dirty="0"/>
              <a:t> </a:t>
            </a:r>
            <a:r>
              <a:rPr lang="sv-FI" sz="3200" dirty="0" err="1"/>
              <a:t>kesken</a:t>
            </a:r>
            <a:endParaRPr lang="sv-FI" sz="3200" dirty="0"/>
          </a:p>
          <a:p>
            <a:pPr marL="0" indent="0">
              <a:buNone/>
            </a:pPr>
            <a:endParaRPr lang="sv-FI" b="1" dirty="0"/>
          </a:p>
        </p:txBody>
      </p:sp>
    </p:spTree>
    <p:extLst>
      <p:ext uri="{BB962C8B-B14F-4D97-AF65-F5344CB8AC3E}">
        <p14:creationId xmlns:p14="http://schemas.microsoft.com/office/powerpoint/2010/main" val="440121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F6A54-896E-D47F-7DD1-74E2992E8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sv-SE" sz="3600" dirty="0" err="1"/>
              <a:t>Miten</a:t>
            </a:r>
            <a:r>
              <a:rPr lang="sv-SE" sz="3600" dirty="0"/>
              <a:t> </a:t>
            </a:r>
            <a:r>
              <a:rPr lang="sv-SE" sz="3600" dirty="0" err="1"/>
              <a:t>muualla</a:t>
            </a:r>
            <a:r>
              <a:rPr lang="sv-SE" sz="3600" dirty="0"/>
              <a:t>?</a:t>
            </a:r>
            <a:endParaRPr lang="sv-FI" sz="36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DC50C-6E58-2A52-65B2-DD9BDD408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5" y="2807208"/>
            <a:ext cx="5927274" cy="3410712"/>
          </a:xfrm>
        </p:spPr>
        <p:txBody>
          <a:bodyPr anchor="t">
            <a:normAutofit lnSpcReduction="10000"/>
          </a:bodyPr>
          <a:lstStyle/>
          <a:p>
            <a:r>
              <a:rPr lang="sv-FI" sz="2400" dirty="0" err="1"/>
              <a:t>Belgia</a:t>
            </a:r>
            <a:r>
              <a:rPr lang="sv-FI" sz="2400" dirty="0"/>
              <a:t> -</a:t>
            </a:r>
            <a:r>
              <a:rPr lang="sv-FI" sz="2400" dirty="0">
                <a:hlinkClick r:id="rId2"/>
              </a:rPr>
              <a:t>https://www.vitalschools.be/en/</a:t>
            </a:r>
            <a:endParaRPr lang="sv-FI" sz="2400" dirty="0"/>
          </a:p>
          <a:p>
            <a:pPr marL="0" indent="0">
              <a:buNone/>
            </a:pPr>
            <a:r>
              <a:rPr lang="sv-FI" sz="2400" dirty="0">
                <a:sym typeface="Wingdings" panose="05000000000000000000" pitchFamily="2" charset="2"/>
              </a:rPr>
              <a:t> </a:t>
            </a:r>
            <a:r>
              <a:rPr lang="sv-FI" sz="2400" dirty="0" err="1"/>
              <a:t>Ideoita</a:t>
            </a:r>
            <a:r>
              <a:rPr lang="sv-FI" sz="2400" dirty="0"/>
              <a:t> </a:t>
            </a:r>
            <a:r>
              <a:rPr lang="sv-FI" sz="2400" dirty="0" err="1"/>
              <a:t>oppituntien</a:t>
            </a:r>
            <a:r>
              <a:rPr lang="sv-FI" sz="2400" dirty="0"/>
              <a:t> </a:t>
            </a:r>
            <a:r>
              <a:rPr lang="sv-FI" sz="2400" dirty="0" err="1"/>
              <a:t>tauottamiseen</a:t>
            </a:r>
            <a:r>
              <a:rPr lang="sv-FI" sz="2400" dirty="0"/>
              <a:t>, </a:t>
            </a:r>
            <a:r>
              <a:rPr lang="sv-FI" sz="2400" dirty="0" err="1"/>
              <a:t>liikettä</a:t>
            </a:r>
            <a:r>
              <a:rPr lang="sv-FI" sz="2400" dirty="0"/>
              <a:t> </a:t>
            </a:r>
            <a:r>
              <a:rPr lang="sv-FI" sz="2400" dirty="0" err="1"/>
              <a:t>tukevaan</a:t>
            </a:r>
            <a:r>
              <a:rPr lang="sv-FI" sz="2400" dirty="0"/>
              <a:t> </a:t>
            </a:r>
            <a:r>
              <a:rPr lang="sv-FI" sz="2400" dirty="0" err="1"/>
              <a:t>luokkahuoneeseen</a:t>
            </a:r>
            <a:r>
              <a:rPr lang="sv-FI" sz="2400" dirty="0"/>
              <a:t> ja </a:t>
            </a:r>
            <a:r>
              <a:rPr lang="sv-FI" sz="2400" dirty="0" err="1"/>
              <a:t>fyysisesti</a:t>
            </a:r>
            <a:r>
              <a:rPr lang="sv-FI" sz="2400" dirty="0"/>
              <a:t> </a:t>
            </a:r>
            <a:r>
              <a:rPr lang="sv-FI" sz="2400" dirty="0" err="1"/>
              <a:t>aktiiviseen</a:t>
            </a:r>
            <a:r>
              <a:rPr lang="sv-FI" sz="2400" dirty="0"/>
              <a:t> </a:t>
            </a:r>
            <a:r>
              <a:rPr lang="sv-FI" sz="2400" dirty="0" err="1"/>
              <a:t>opetuksen</a:t>
            </a:r>
            <a:r>
              <a:rPr lang="sv-FI" sz="2400" dirty="0"/>
              <a:t> </a:t>
            </a:r>
            <a:r>
              <a:rPr lang="sv-FI" sz="2400" dirty="0" err="1"/>
              <a:t>suunnitteluun</a:t>
            </a:r>
            <a:r>
              <a:rPr lang="sv-FI" sz="2400" dirty="0"/>
              <a:t>) </a:t>
            </a:r>
            <a:r>
              <a:rPr lang="sv-FI" sz="2400" b="1" dirty="0"/>
              <a:t>– </a:t>
            </a:r>
            <a:r>
              <a:rPr lang="sv-FI" sz="2400" b="1" dirty="0" err="1"/>
              <a:t>kokonaisvaltainen</a:t>
            </a:r>
            <a:r>
              <a:rPr lang="sv-FI" sz="2400" b="1" dirty="0"/>
              <a:t> </a:t>
            </a:r>
            <a:r>
              <a:rPr lang="sv-FI" sz="2400" b="1" dirty="0" err="1"/>
              <a:t>menetelmä</a:t>
            </a:r>
            <a:r>
              <a:rPr lang="sv-FI" sz="2400" b="1" dirty="0"/>
              <a:t>!</a:t>
            </a:r>
            <a:endParaRPr lang="sv-FI" sz="2400" dirty="0"/>
          </a:p>
          <a:p>
            <a:r>
              <a:rPr lang="sv-FI" sz="2400" dirty="0" err="1"/>
              <a:t>Tanska</a:t>
            </a:r>
            <a:r>
              <a:rPr lang="sv-FI" sz="2400" dirty="0"/>
              <a:t> </a:t>
            </a:r>
            <a:r>
              <a:rPr lang="sv-FI" sz="2400" b="1" dirty="0"/>
              <a:t>–</a:t>
            </a:r>
            <a:r>
              <a:rPr lang="sv-FI" sz="2400" dirty="0"/>
              <a:t> </a:t>
            </a:r>
            <a:r>
              <a:rPr lang="sv-FI" sz="2400" b="1" dirty="0">
                <a:hlinkClick r:id="rId3"/>
              </a:rPr>
              <a:t>https://playful-learning.dk/en/</a:t>
            </a:r>
            <a:endParaRPr lang="sv-FI" sz="2400" b="1" dirty="0"/>
          </a:p>
          <a:p>
            <a:pPr marL="0" indent="0">
              <a:buNone/>
            </a:pPr>
            <a:r>
              <a:rPr lang="sv-FI" sz="2400" dirty="0">
                <a:sym typeface="Wingdings" panose="05000000000000000000" pitchFamily="2" charset="2"/>
              </a:rPr>
              <a:t> </a:t>
            </a:r>
            <a:r>
              <a:rPr lang="sv-FI" sz="2400" dirty="0" err="1">
                <a:sym typeface="Wingdings" panose="05000000000000000000" pitchFamily="2" charset="2"/>
              </a:rPr>
              <a:t>ideioita</a:t>
            </a:r>
            <a:r>
              <a:rPr lang="sv-FI" sz="2400" dirty="0"/>
              <a:t> </a:t>
            </a:r>
            <a:r>
              <a:rPr lang="sv-FI" sz="2400" dirty="0" err="1"/>
              <a:t>leikilliseen</a:t>
            </a:r>
            <a:r>
              <a:rPr lang="sv-FI" sz="2400" dirty="0"/>
              <a:t> </a:t>
            </a:r>
            <a:r>
              <a:rPr lang="sv-FI" sz="2400" dirty="0" err="1"/>
              <a:t>oppimiseen</a:t>
            </a:r>
            <a:r>
              <a:rPr lang="sv-FI" sz="2400" dirty="0"/>
              <a:t> ja </a:t>
            </a:r>
            <a:r>
              <a:rPr lang="sv-FI" sz="2400" dirty="0" err="1"/>
              <a:t>sosiaaliseen</a:t>
            </a:r>
            <a:r>
              <a:rPr lang="sv-FI" sz="2400" dirty="0"/>
              <a:t> </a:t>
            </a:r>
            <a:r>
              <a:rPr lang="sv-FI" sz="2400" dirty="0" err="1"/>
              <a:t>hyvinvointiin</a:t>
            </a:r>
            <a:endParaRPr lang="sv-FI" sz="2400" dirty="0"/>
          </a:p>
          <a:p>
            <a:pPr marL="0" indent="0">
              <a:buNone/>
            </a:pPr>
            <a:endParaRPr lang="sv-FI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11378C-640A-5D38-C571-392E4A76E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209" y="377828"/>
            <a:ext cx="5312228" cy="2974847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5A98795-E62D-0F46-DDA4-2BCAC5C83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176" y="5613125"/>
            <a:ext cx="1268824" cy="126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80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2D4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468284-B439-E934-A9B2-F2F6C625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793" y="2072667"/>
            <a:ext cx="3594463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Kiitos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huomiostanne</a:t>
            </a:r>
            <a:r>
              <a:rPr lang="en-US" sz="2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/Tack för  er </a:t>
            </a:r>
            <a:r>
              <a:rPr lang="en-US" sz="2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uppmärksamhet</a:t>
            </a:r>
            <a:endParaRPr lang="en-US" sz="2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9873B9-CA25-9E38-39D2-D2B2454EF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2301" y="961812"/>
            <a:ext cx="4980796" cy="4930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05FC3-DFDC-2F86-2515-3F83D2AFD71D}"/>
              </a:ext>
            </a:extLst>
          </p:cNvPr>
          <p:cNvSpPr txBox="1"/>
          <p:nvPr/>
        </p:nvSpPr>
        <p:spPr>
          <a:xfrm>
            <a:off x="2287972" y="5021427"/>
            <a:ext cx="257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Joni.kuokkanen@abo.fi</a:t>
            </a:r>
            <a:endParaRPr lang="sv-FI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A8D7C2BE-A257-BDA3-586B-C359A75CA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3176" y="5589176"/>
            <a:ext cx="1268824" cy="126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75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28F80-7E86-84FE-DFE6-B578DD50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Lähteet</a:t>
            </a:r>
            <a:r>
              <a:rPr lang="sv-SE" dirty="0"/>
              <a:t>/referenser</a:t>
            </a:r>
            <a:endParaRPr lang="sv-FI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C25C74-5819-5529-88A5-00CE2046BF4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v-FI" sz="1200" b="1" dirty="0"/>
          </a:p>
          <a:p>
            <a:endParaRPr lang="sv-FI" sz="1200" b="1" dirty="0"/>
          </a:p>
          <a:p>
            <a:endParaRPr lang="sv-FI" sz="12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9BB073-8B8C-113F-FF6B-053A378D2D18}"/>
              </a:ext>
            </a:extLst>
          </p:cNvPr>
          <p:cNvSpPr txBox="1"/>
          <p:nvPr/>
        </p:nvSpPr>
        <p:spPr>
          <a:xfrm>
            <a:off x="516181" y="1690687"/>
            <a:ext cx="1096824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badi" panose="020F0502020204030204" pitchFamily="34" charset="0"/>
              </a:rPr>
              <a:t>Bedard, C., St John, L., Bremer, E., Graham, J. D., &amp; Cairney, J. (2019). A systematic review and meta-analysis on the effects of physically active classrooms on educational and enjoyment outcomes in school age children. </a:t>
            </a:r>
            <a:r>
              <a:rPr lang="en-US" sz="1200" i="1" dirty="0" err="1">
                <a:latin typeface="Abadi" panose="020F0502020204030204" pitchFamily="34" charset="0"/>
              </a:rPr>
              <a:t>PloS</a:t>
            </a:r>
            <a:r>
              <a:rPr lang="en-US" sz="1200" i="1" dirty="0">
                <a:latin typeface="Abadi" panose="020F0502020204030204" pitchFamily="34" charset="0"/>
              </a:rPr>
              <a:t> one</a:t>
            </a:r>
            <a:r>
              <a:rPr lang="en-US" sz="1200" dirty="0">
                <a:latin typeface="Abadi" panose="020F0502020204030204" pitchFamily="34" charset="0"/>
              </a:rPr>
              <a:t>, </a:t>
            </a:r>
            <a:r>
              <a:rPr lang="en-US" sz="1200" i="1" dirty="0">
                <a:latin typeface="Abadi" panose="020F0502020204030204" pitchFamily="34" charset="0"/>
              </a:rPr>
              <a:t>14</a:t>
            </a:r>
            <a:r>
              <a:rPr lang="en-US" sz="1200" dirty="0">
                <a:latin typeface="Abadi" panose="020F0502020204030204" pitchFamily="34" charset="0"/>
              </a:rPr>
              <a:t>(6), e0218633.</a:t>
            </a:r>
          </a:p>
          <a:p>
            <a:pPr>
              <a:buNone/>
            </a:pPr>
            <a:endParaRPr lang="en-US" sz="1200" dirty="0">
              <a:latin typeface="Abadi" panose="020F0502020204030204" pitchFamily="34" charset="0"/>
            </a:endParaRPr>
          </a:p>
          <a:p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Drollette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, E. S.,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Scudder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, M. R., Raine, L. B., Moore, R. D.,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Saliba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, B. J., Pontifex, M. B., &amp; Hillman, C. H. (2014).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Acute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exercise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facilitates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brain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function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and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cognition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in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children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who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need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it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most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: an ERP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study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of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individual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differences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in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inhibitory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control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dirty="0" err="1">
                <a:solidFill>
                  <a:srgbClr val="222222"/>
                </a:solidFill>
                <a:latin typeface="Abadi" panose="020F0502020204030204" pitchFamily="34" charset="0"/>
              </a:rPr>
              <a:t>capacity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. </a:t>
            </a:r>
            <a:r>
              <a:rPr lang="sv-FI" sz="1200" i="1" dirty="0" err="1">
                <a:solidFill>
                  <a:srgbClr val="222222"/>
                </a:solidFill>
                <a:latin typeface="Abadi" panose="020F0502020204030204" pitchFamily="34" charset="0"/>
              </a:rPr>
              <a:t>Developmental</a:t>
            </a:r>
            <a:r>
              <a:rPr lang="sv-FI" sz="1200" i="1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i="1" dirty="0" err="1">
                <a:solidFill>
                  <a:srgbClr val="222222"/>
                </a:solidFill>
                <a:latin typeface="Abadi" panose="020F0502020204030204" pitchFamily="34" charset="0"/>
              </a:rPr>
              <a:t>cognitive</a:t>
            </a:r>
            <a:r>
              <a:rPr lang="sv-FI" sz="1200" i="1" dirty="0">
                <a:solidFill>
                  <a:srgbClr val="222222"/>
                </a:solidFill>
                <a:latin typeface="Abadi" panose="020F0502020204030204" pitchFamily="34" charset="0"/>
              </a:rPr>
              <a:t> </a:t>
            </a:r>
            <a:r>
              <a:rPr lang="sv-FI" sz="1200" i="1" dirty="0" err="1">
                <a:solidFill>
                  <a:srgbClr val="222222"/>
                </a:solidFill>
                <a:latin typeface="Abadi" panose="020F0502020204030204" pitchFamily="34" charset="0"/>
              </a:rPr>
              <a:t>neuroscience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, </a:t>
            </a:r>
            <a:r>
              <a:rPr lang="sv-FI" sz="1200" i="1" dirty="0">
                <a:solidFill>
                  <a:srgbClr val="222222"/>
                </a:solidFill>
                <a:latin typeface="Abadi" panose="020F0502020204030204" pitchFamily="34" charset="0"/>
              </a:rPr>
              <a:t>7</a:t>
            </a:r>
            <a:r>
              <a:rPr lang="sv-FI" sz="1200" dirty="0">
                <a:solidFill>
                  <a:srgbClr val="222222"/>
                </a:solidFill>
                <a:latin typeface="Abadi" panose="020F0502020204030204" pitchFamily="34" charset="0"/>
              </a:rPr>
              <a:t>, 53-64.</a:t>
            </a:r>
            <a:endParaRPr lang="en-US" sz="1200" dirty="0">
              <a:latin typeface="Abadi" panose="020F0502020204030204" pitchFamily="34" charset="0"/>
            </a:endParaRPr>
          </a:p>
          <a:p>
            <a:pPr>
              <a:buNone/>
            </a:pPr>
            <a:endParaRPr lang="en-US" sz="1200" dirty="0">
              <a:latin typeface="Abadi" panose="020F0502020204030204" pitchFamily="34" charset="0"/>
            </a:endParaRPr>
          </a:p>
          <a:p>
            <a:r>
              <a:rPr lang="sv-FI" sz="1200" dirty="0" err="1"/>
              <a:t>Husu</a:t>
            </a:r>
            <a:r>
              <a:rPr lang="sv-FI" sz="1200" dirty="0"/>
              <a:t>, P., </a:t>
            </a:r>
            <a:r>
              <a:rPr lang="sv-FI" sz="1200" dirty="0" err="1"/>
              <a:t>Tokola</a:t>
            </a:r>
            <a:r>
              <a:rPr lang="sv-FI" sz="1200" dirty="0"/>
              <a:t>, K., </a:t>
            </a:r>
            <a:r>
              <a:rPr lang="sv-FI" sz="1200" dirty="0" err="1"/>
              <a:t>Vähä-Ypyä</a:t>
            </a:r>
            <a:r>
              <a:rPr lang="sv-FI" sz="1200" dirty="0"/>
              <a:t>, H., </a:t>
            </a:r>
            <a:r>
              <a:rPr lang="sv-FI" sz="1200" dirty="0" err="1"/>
              <a:t>Sievänen</a:t>
            </a:r>
            <a:r>
              <a:rPr lang="sv-FI" sz="1200" dirty="0"/>
              <a:t>, H., Kokko, S., </a:t>
            </a:r>
            <a:r>
              <a:rPr lang="sv-FI" sz="1200" dirty="0" err="1"/>
              <a:t>Villberg</a:t>
            </a:r>
            <a:r>
              <a:rPr lang="sv-FI" sz="1200" dirty="0"/>
              <a:t>, J., &amp; </a:t>
            </a:r>
            <a:r>
              <a:rPr lang="sv-FI" sz="1200" dirty="0" err="1"/>
              <a:t>Vasankari</a:t>
            </a:r>
            <a:r>
              <a:rPr lang="sv-FI" sz="1200" dirty="0"/>
              <a:t>, T. (2024). </a:t>
            </a:r>
            <a:r>
              <a:rPr lang="sv-FI" sz="1200" dirty="0" err="1"/>
              <a:t>Physical</a:t>
            </a:r>
            <a:r>
              <a:rPr lang="sv-FI" sz="1200" dirty="0"/>
              <a:t> </a:t>
            </a:r>
            <a:r>
              <a:rPr lang="sv-FI" sz="1200" dirty="0" err="1"/>
              <a:t>activity</a:t>
            </a:r>
            <a:r>
              <a:rPr lang="sv-FI" sz="1200" dirty="0"/>
              <a:t> has </a:t>
            </a:r>
            <a:r>
              <a:rPr lang="sv-FI" sz="1200" dirty="0" err="1"/>
              <a:t>decreased</a:t>
            </a:r>
            <a:r>
              <a:rPr lang="sv-FI" sz="1200" dirty="0"/>
              <a:t> in </a:t>
            </a:r>
            <a:r>
              <a:rPr lang="sv-FI" sz="1200" dirty="0" err="1"/>
              <a:t>Finnish</a:t>
            </a:r>
            <a:r>
              <a:rPr lang="sv-FI" sz="1200" dirty="0"/>
              <a:t> </a:t>
            </a:r>
            <a:r>
              <a:rPr lang="sv-FI" sz="1200" dirty="0" err="1"/>
              <a:t>children</a:t>
            </a:r>
            <a:r>
              <a:rPr lang="sv-FI" sz="1200" dirty="0"/>
              <a:t> and </a:t>
            </a:r>
            <a:r>
              <a:rPr lang="sv-FI" sz="1200" dirty="0" err="1"/>
              <a:t>adolescents</a:t>
            </a:r>
            <a:r>
              <a:rPr lang="sv-FI" sz="1200" dirty="0"/>
              <a:t> from 2016 to 2022. </a:t>
            </a:r>
            <a:r>
              <a:rPr lang="sv-FI" sz="1200" i="1" dirty="0"/>
              <a:t>BMC Public Health</a:t>
            </a:r>
            <a:r>
              <a:rPr lang="sv-FI" sz="1200" dirty="0"/>
              <a:t>, </a:t>
            </a:r>
            <a:r>
              <a:rPr lang="sv-FI" sz="1200" i="1" dirty="0"/>
              <a:t>24</a:t>
            </a:r>
            <a:r>
              <a:rPr lang="sv-FI" sz="1200" dirty="0"/>
              <a:t>(1), 1343.</a:t>
            </a:r>
          </a:p>
          <a:p>
            <a:pPr>
              <a:buNone/>
            </a:pPr>
            <a:endParaRPr lang="en-US" sz="1200" dirty="0">
              <a:latin typeface="Abadi" panose="020F0502020204030204" pitchFamily="34" charset="0"/>
            </a:endParaRPr>
          </a:p>
          <a:p>
            <a:pPr>
              <a:buNone/>
            </a:pPr>
            <a:r>
              <a:rPr lang="en-US" sz="1200" dirty="0">
                <a:latin typeface="Abadi" panose="020F0502020204030204" pitchFamily="34" charset="0"/>
              </a:rPr>
              <a:t>Kuokkanen, J., Gutierrez, D., Snellman, J. E., &amp; Romar, J. E. (2023). Integrating movement and physical education into subject teaching: Learning by moving. In </a:t>
            </a:r>
            <a:r>
              <a:rPr lang="en-US" sz="1200" i="1" dirty="0">
                <a:latin typeface="Abadi" panose="020F0502020204030204" pitchFamily="34" charset="0"/>
              </a:rPr>
              <a:t>Developing a didactic framework across and beyond school subjects</a:t>
            </a:r>
            <a:r>
              <a:rPr lang="en-US" sz="1200" dirty="0">
                <a:latin typeface="Abadi" panose="020F0502020204030204" pitchFamily="34" charset="0"/>
              </a:rPr>
              <a:t> (pp. 74-86). Routledge.</a:t>
            </a:r>
          </a:p>
          <a:p>
            <a:pPr>
              <a:buNone/>
            </a:pPr>
            <a:endParaRPr lang="en-US" sz="1200" dirty="0">
              <a:latin typeface="Abadi" panose="020F0502020204030204" pitchFamily="34" charset="0"/>
            </a:endParaRPr>
          </a:p>
          <a:p>
            <a:r>
              <a:rPr lang="en-US" sz="1200" dirty="0">
                <a:latin typeface="Abadi" panose="020F0502020204030204" pitchFamily="34" charset="0"/>
              </a:rPr>
              <a:t>Kuokkanen, J. (2026).</a:t>
            </a:r>
            <a:r>
              <a:rPr lang="sv-FI" sz="1200" dirty="0">
                <a:latin typeface="Abadi" panose="020F0502020204030204" pitchFamily="34" charset="0"/>
              </a:rPr>
              <a:t> Rörelse som didaktiskt verktyg för att främja lärande och engagemang i klassrummet. I verket ÄMNESÖVERGRIPANDE UNDERVISNING Didaktiska perspektiv för ämneslärare. </a:t>
            </a:r>
          </a:p>
          <a:p>
            <a:endParaRPr lang="sv-FI" sz="1200" b="1" dirty="0">
              <a:latin typeface="Abadi" panose="020F0502020204030204" pitchFamily="34" charset="0"/>
            </a:endParaRPr>
          </a:p>
          <a:p>
            <a:r>
              <a:rPr lang="sv-FI" sz="1200" dirty="0">
                <a:latin typeface="Abadi" panose="020F0502020204030204" pitchFamily="34" charset="0"/>
              </a:rPr>
              <a:t>Moon, J., &amp; Webster, C. A. (2019). MI (my) Wheelhouse: A </a:t>
            </a:r>
            <a:r>
              <a:rPr lang="sv-FI" sz="1200" dirty="0" err="1">
                <a:latin typeface="Abadi" panose="020F0502020204030204" pitchFamily="34" charset="0"/>
              </a:rPr>
              <a:t>movement</a:t>
            </a:r>
            <a:r>
              <a:rPr lang="sv-FI" sz="1200" dirty="0">
                <a:latin typeface="Abadi" panose="020F0502020204030204" pitchFamily="34" charset="0"/>
              </a:rPr>
              <a:t> integration progression </a:t>
            </a:r>
            <a:r>
              <a:rPr lang="sv-FI" sz="1200" dirty="0" err="1">
                <a:latin typeface="Abadi" panose="020F0502020204030204" pitchFamily="34" charset="0"/>
              </a:rPr>
              <a:t>framework</a:t>
            </a:r>
            <a:r>
              <a:rPr lang="sv-FI" sz="1200" dirty="0">
                <a:latin typeface="Abadi" panose="020F0502020204030204" pitchFamily="34" charset="0"/>
              </a:rPr>
              <a:t> for </a:t>
            </a:r>
            <a:r>
              <a:rPr lang="sv-FI" sz="1200" dirty="0" err="1">
                <a:latin typeface="Abadi" panose="020F0502020204030204" pitchFamily="34" charset="0"/>
              </a:rPr>
              <a:t>elementary</a:t>
            </a:r>
            <a:r>
              <a:rPr lang="sv-FI" sz="1200" dirty="0">
                <a:latin typeface="Abadi" panose="020F0502020204030204" pitchFamily="34" charset="0"/>
              </a:rPr>
              <a:t> </a:t>
            </a:r>
            <a:r>
              <a:rPr lang="sv-FI" sz="1200" dirty="0" err="1">
                <a:latin typeface="Abadi" panose="020F0502020204030204" pitchFamily="34" charset="0"/>
              </a:rPr>
              <a:t>classroom</a:t>
            </a:r>
            <a:r>
              <a:rPr lang="sv-FI" sz="1200" dirty="0">
                <a:latin typeface="Abadi" panose="020F0502020204030204" pitchFamily="34" charset="0"/>
              </a:rPr>
              <a:t> </a:t>
            </a:r>
            <a:r>
              <a:rPr lang="sv-FI" sz="1200" dirty="0" err="1">
                <a:latin typeface="Abadi" panose="020F0502020204030204" pitchFamily="34" charset="0"/>
              </a:rPr>
              <a:t>teachers</a:t>
            </a:r>
            <a:r>
              <a:rPr lang="sv-FI" sz="1200" dirty="0">
                <a:latin typeface="Abadi" panose="020F0502020204030204" pitchFamily="34" charset="0"/>
              </a:rPr>
              <a:t>. </a:t>
            </a:r>
            <a:r>
              <a:rPr lang="sv-FI" sz="1200" i="1" dirty="0">
                <a:latin typeface="Abadi" panose="020F0502020204030204" pitchFamily="34" charset="0"/>
              </a:rPr>
              <a:t>Journal </a:t>
            </a:r>
            <a:r>
              <a:rPr lang="sv-FI" sz="1200" i="1" dirty="0" err="1">
                <a:latin typeface="Abadi" panose="020F0502020204030204" pitchFamily="34" charset="0"/>
              </a:rPr>
              <a:t>of</a:t>
            </a:r>
            <a:r>
              <a:rPr lang="sv-FI" sz="1200" i="1" dirty="0">
                <a:latin typeface="Abadi" panose="020F0502020204030204" pitchFamily="34" charset="0"/>
              </a:rPr>
              <a:t> </a:t>
            </a:r>
            <a:r>
              <a:rPr lang="sv-FI" sz="1200" i="1" dirty="0" err="1">
                <a:latin typeface="Abadi" panose="020F0502020204030204" pitchFamily="34" charset="0"/>
              </a:rPr>
              <a:t>Physical</a:t>
            </a:r>
            <a:r>
              <a:rPr lang="sv-FI" sz="1200" i="1" dirty="0">
                <a:latin typeface="Abadi" panose="020F0502020204030204" pitchFamily="34" charset="0"/>
              </a:rPr>
              <a:t> Education, </a:t>
            </a:r>
            <a:r>
              <a:rPr lang="sv-FI" sz="1200" i="1" dirty="0" err="1">
                <a:latin typeface="Abadi" panose="020F0502020204030204" pitchFamily="34" charset="0"/>
              </a:rPr>
              <a:t>Recreation</a:t>
            </a:r>
            <a:r>
              <a:rPr lang="sv-FI" sz="1200" i="1" dirty="0">
                <a:latin typeface="Abadi" panose="020F0502020204030204" pitchFamily="34" charset="0"/>
              </a:rPr>
              <a:t> &amp; </a:t>
            </a:r>
            <a:r>
              <a:rPr lang="sv-FI" sz="1200" i="1" dirty="0" err="1">
                <a:latin typeface="Abadi" panose="020F0502020204030204" pitchFamily="34" charset="0"/>
              </a:rPr>
              <a:t>Dance</a:t>
            </a:r>
            <a:r>
              <a:rPr lang="sv-FI" sz="1200" dirty="0">
                <a:latin typeface="Abadi" panose="020F0502020204030204" pitchFamily="34" charset="0"/>
              </a:rPr>
              <a:t>, </a:t>
            </a:r>
            <a:r>
              <a:rPr lang="sv-FI" sz="1200" i="1" dirty="0">
                <a:latin typeface="Abadi" panose="020F0502020204030204" pitchFamily="34" charset="0"/>
              </a:rPr>
              <a:t>90</a:t>
            </a:r>
            <a:r>
              <a:rPr lang="sv-FI" sz="1200" dirty="0">
                <a:latin typeface="Abadi" panose="020F0502020204030204" pitchFamily="34" charset="0"/>
              </a:rPr>
              <a:t>(7), 38-45.</a:t>
            </a:r>
          </a:p>
          <a:p>
            <a:endParaRPr lang="en-US" sz="1200" dirty="0">
              <a:latin typeface="Abadi" panose="020F0502020204030204" pitchFamily="34" charset="0"/>
            </a:endParaRPr>
          </a:p>
          <a:p>
            <a:r>
              <a:rPr lang="en-US" sz="1200" dirty="0" err="1">
                <a:latin typeface="Abadi" panose="020F0502020204030204" pitchFamily="34" charset="0"/>
              </a:rPr>
              <a:t>Petrigna</a:t>
            </a:r>
            <a:r>
              <a:rPr lang="en-US" sz="1200" dirty="0">
                <a:latin typeface="Abadi" panose="020F0502020204030204" pitchFamily="34" charset="0"/>
              </a:rPr>
              <a:t>, L., Thomas, E., Brusa, J., Rizzo, F., Scardina, A., Galassi, C., ... &amp; Bellafiore, M. (2022). Does learning through movement improve academic performance in primary schoolchildren? A systematic review. </a:t>
            </a:r>
            <a:r>
              <a:rPr lang="en-US" sz="1200" i="1" dirty="0">
                <a:latin typeface="Abadi" panose="020F0502020204030204" pitchFamily="34" charset="0"/>
              </a:rPr>
              <a:t>Frontiers in pediatrics</a:t>
            </a:r>
            <a:r>
              <a:rPr lang="en-US" sz="1200" dirty="0">
                <a:latin typeface="Abadi" panose="020F0502020204030204" pitchFamily="34" charset="0"/>
              </a:rPr>
              <a:t>, </a:t>
            </a:r>
            <a:r>
              <a:rPr lang="en-US" sz="1200" i="1" dirty="0">
                <a:latin typeface="Abadi" panose="020F0502020204030204" pitchFamily="34" charset="0"/>
              </a:rPr>
              <a:t>10</a:t>
            </a:r>
            <a:r>
              <a:rPr lang="en-US" sz="1200" dirty="0">
                <a:latin typeface="Abadi" panose="020F0502020204030204" pitchFamily="34" charset="0"/>
              </a:rPr>
              <a:t>, 841582. </a:t>
            </a:r>
          </a:p>
          <a:p>
            <a:endParaRPr lang="en-US" sz="1200" dirty="0">
              <a:latin typeface="Abadi" panose="020F0502020204030204" pitchFamily="34" charset="0"/>
            </a:endParaRPr>
          </a:p>
          <a:p>
            <a:r>
              <a:rPr lang="en-US" sz="1200" dirty="0">
                <a:latin typeface="Abadi" panose="020F0502020204030204" pitchFamily="34" charset="0"/>
              </a:rPr>
              <a:t>Savina, E., Garrity, K., Kenny, P., &amp; Doerr, C. (2016). The benefits of movement for youth: A whole child approach. </a:t>
            </a:r>
            <a:r>
              <a:rPr lang="en-US" sz="1200" i="1" dirty="0">
                <a:latin typeface="Abadi" panose="020F0502020204030204" pitchFamily="34" charset="0"/>
              </a:rPr>
              <a:t>Contemporary school psychology</a:t>
            </a:r>
            <a:r>
              <a:rPr lang="en-US" sz="1200" dirty="0">
                <a:latin typeface="Abadi" panose="020F0502020204030204" pitchFamily="34" charset="0"/>
              </a:rPr>
              <a:t>, </a:t>
            </a:r>
            <a:r>
              <a:rPr lang="en-US" sz="1200" i="1" dirty="0">
                <a:latin typeface="Abadi" panose="020F0502020204030204" pitchFamily="34" charset="0"/>
              </a:rPr>
              <a:t>20</a:t>
            </a:r>
            <a:r>
              <a:rPr lang="en-US" sz="1200" dirty="0">
                <a:latin typeface="Abadi" panose="020F0502020204030204" pitchFamily="34" charset="0"/>
              </a:rPr>
              <a:t>(3), 282-292.</a:t>
            </a:r>
          </a:p>
          <a:p>
            <a:endParaRPr lang="sv-FI" sz="1200" b="1" dirty="0"/>
          </a:p>
          <a:p>
            <a:pPr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33123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c6060d-c47e-49ff-bd70-27dea493f241}" enabled="0" method="" siteId="{95c6060d-c47e-49ff-bd70-27dea493f24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11502</TotalTime>
  <Words>1641</Words>
  <Application>Microsoft Office PowerPoint</Application>
  <PresentationFormat>Widescreen</PresentationFormat>
  <Paragraphs>163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Abadi</vt:lpstr>
      <vt:lpstr>Aptos</vt:lpstr>
      <vt:lpstr>Aptos Display</vt:lpstr>
      <vt:lpstr>Arial</vt:lpstr>
      <vt:lpstr>Calibri</vt:lpstr>
      <vt:lpstr>TrashHand</vt:lpstr>
      <vt:lpstr>Wingdings</vt:lpstr>
      <vt:lpstr>Office Theme</vt:lpstr>
      <vt:lpstr>Liikunta pedagogisena ja didaktisena työkaluna oppimisen ja hyvinvoinnin edistämiseksi luokkahuoneessa ja koulussa</vt:lpstr>
      <vt:lpstr>Liikunta pedagogisena työkaluna koulussa</vt:lpstr>
      <vt:lpstr>Liikunnalla on ollut keskeinen rooli kautta aikojen…. (konteksti- ja aikasidonnainen)</vt:lpstr>
      <vt:lpstr>PowerPoint Presentation</vt:lpstr>
      <vt:lpstr>NOUSE SEISOMAAN</vt:lpstr>
      <vt:lpstr>Miten liikuntasuositukset toteutuvat?</vt:lpstr>
      <vt:lpstr>Paikallaanolo % valveillaoloajasta </vt:lpstr>
      <vt:lpstr>Lapset ja nuoret liikkuvat koulupäivän aikana ja urheiluseuroissa!</vt:lpstr>
      <vt:lpstr>PowerPoint Presentation</vt:lpstr>
      <vt:lpstr>Mitä käytännössä?</vt:lpstr>
      <vt:lpstr>Liikunnan integrointi opetukseen/Rörelse i undervisning</vt:lpstr>
      <vt:lpstr>PowerPoint Presentation</vt:lpstr>
      <vt:lpstr>Liikkumisen integroimisen hyödyt - yksilöllisiä</vt:lpstr>
      <vt:lpstr>PowerPoint Presentation</vt:lpstr>
      <vt:lpstr>PowerPoint Presentation</vt:lpstr>
      <vt:lpstr>PowerPoint Presentation</vt:lpstr>
      <vt:lpstr>NOUSKAA SEISOMAAN – KÄYTÄNNÖN ESIMERKKI TASO III-IV (MAANTIETO JA LIIKUNTA)</vt:lpstr>
      <vt:lpstr>Liikunnan integroiminen osaksi opettajan  toimintaa</vt:lpstr>
      <vt:lpstr>Liikunnan integroiminen osaksi koulun toimintaa</vt:lpstr>
      <vt:lpstr>Liikunnan integroiminen osaksi opettajakoulutusta </vt:lpstr>
      <vt:lpstr>Miten muualla?</vt:lpstr>
      <vt:lpstr>Kiitos huomiostanne/Tack för  er uppmärksamhet</vt:lpstr>
      <vt:lpstr>Lähteet/referenser</vt:lpstr>
    </vt:vector>
  </TitlesOfParts>
  <Company>Åbo Akademi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Joni Kuokkanen</dc:creator>
  <cp:lastModifiedBy>Joni Kuokkanen</cp:lastModifiedBy>
  <cp:revision>2</cp:revision>
  <dcterms:created xsi:type="dcterms:W3CDTF">2026-04-10T06:21:03Z</dcterms:created>
  <dcterms:modified xsi:type="dcterms:W3CDTF">2026-09-02T07:16:02Z</dcterms:modified>
</cp:coreProperties>
</file>